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67" r:id="rId5"/>
    <p:sldId id="269" r:id="rId6"/>
    <p:sldId id="259" r:id="rId7"/>
    <p:sldId id="270" r:id="rId8"/>
    <p:sldId id="271" r:id="rId9"/>
    <p:sldId id="272" r:id="rId10"/>
    <p:sldId id="273" r:id="rId11"/>
    <p:sldId id="266" r:id="rId12"/>
    <p:sldId id="261" r:id="rId13"/>
    <p:sldId id="274" r:id="rId14"/>
    <p:sldId id="263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B7C429-C637-497B-B5CA-DBA78F8C7363}" v="1" dt="2025-11-02T20:51:27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79540" autoAdjust="0"/>
  </p:normalViewPr>
  <p:slideViewPr>
    <p:cSldViewPr snapToGrid="0">
      <p:cViewPr varScale="1">
        <p:scale>
          <a:sx n="71" d="100"/>
          <a:sy n="71" d="100"/>
        </p:scale>
        <p:origin x="60" y="3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y McClain" userId="0403a8e363dcba83" providerId="LiveId" clId="{1733628A-91AF-43AF-B1FD-A2641006367A}"/>
    <pc:docChg chg="modSld">
      <pc:chgData name="Kathy McClain" userId="0403a8e363dcba83" providerId="LiveId" clId="{1733628A-91AF-43AF-B1FD-A2641006367A}" dt="2025-11-02T20:51:07.111" v="18" actId="20577"/>
      <pc:docMkLst>
        <pc:docMk/>
      </pc:docMkLst>
      <pc:sldChg chg="modSp mod">
        <pc:chgData name="Kathy McClain" userId="0403a8e363dcba83" providerId="LiveId" clId="{1733628A-91AF-43AF-B1FD-A2641006367A}" dt="2025-11-02T20:51:07.111" v="18" actId="20577"/>
        <pc:sldMkLst>
          <pc:docMk/>
          <pc:sldMk cId="2627190016" sldId="256"/>
        </pc:sldMkLst>
        <pc:spChg chg="mod">
          <ac:chgData name="Kathy McClain" userId="0403a8e363dcba83" providerId="LiveId" clId="{1733628A-91AF-43AF-B1FD-A2641006367A}" dt="2025-11-02T20:51:07.111" v="18" actId="20577"/>
          <ac:spMkLst>
            <pc:docMk/>
            <pc:sldMk cId="2627190016" sldId="256"/>
            <ac:spMk id="3" creationId="{1C2540C0-ED62-F024-6F7F-18CB20C482BE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D3023-3361-40F8-A366-8AA63A99CEC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63C457-B530-4756-A394-B9633E09EA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is Emotional Intelligence</a:t>
          </a:r>
        </a:p>
      </dgm:t>
    </dgm:pt>
    <dgm:pt modelId="{336394BD-0405-4FC4-8440-FD28E90391A2}" type="parTrans" cxnId="{ECFD2BAE-4478-4EED-A0EE-A6B78CB82D8F}">
      <dgm:prSet/>
      <dgm:spPr/>
      <dgm:t>
        <a:bodyPr/>
        <a:lstStyle/>
        <a:p>
          <a:endParaRPr lang="en-US"/>
        </a:p>
      </dgm:t>
    </dgm:pt>
    <dgm:pt modelId="{DCD506DA-2908-4132-B87B-47688296D970}" type="sibTrans" cxnId="{ECFD2BAE-4478-4EED-A0EE-A6B78CB82D8F}">
      <dgm:prSet/>
      <dgm:spPr/>
      <dgm:t>
        <a:bodyPr/>
        <a:lstStyle/>
        <a:p>
          <a:endParaRPr lang="en-US"/>
        </a:p>
      </dgm:t>
    </dgm:pt>
    <dgm:pt modelId="{8DB5C53D-AA0D-46EC-8528-EF508B9C12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Core Components</a:t>
          </a:r>
        </a:p>
      </dgm:t>
    </dgm:pt>
    <dgm:pt modelId="{E4749FC0-1B56-490C-AC1A-EEFC2C71B24C}" type="parTrans" cxnId="{33DA8EEC-BC2B-4EC9-971B-C96A66717F53}">
      <dgm:prSet/>
      <dgm:spPr/>
      <dgm:t>
        <a:bodyPr/>
        <a:lstStyle/>
        <a:p>
          <a:endParaRPr lang="en-US"/>
        </a:p>
      </dgm:t>
    </dgm:pt>
    <dgm:pt modelId="{39F49049-2D13-4EAB-B42E-135E55706667}" type="sibTrans" cxnId="{33DA8EEC-BC2B-4EC9-971B-C96A66717F53}">
      <dgm:prSet/>
      <dgm:spPr/>
      <dgm:t>
        <a:bodyPr/>
        <a:lstStyle/>
        <a:p>
          <a:endParaRPr lang="en-US"/>
        </a:p>
      </dgm:t>
    </dgm:pt>
    <dgm:pt modelId="{6B52AFAF-E19A-4CBC-ACFA-4F8B1E56D3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Assessments</a:t>
          </a:r>
        </a:p>
      </dgm:t>
    </dgm:pt>
    <dgm:pt modelId="{0BDF0CBB-BCBF-400B-A121-4BC3AE5CCFCC}" type="parTrans" cxnId="{FCECD199-12F1-4E4B-AE06-C6F3E7698141}">
      <dgm:prSet/>
      <dgm:spPr/>
      <dgm:t>
        <a:bodyPr/>
        <a:lstStyle/>
        <a:p>
          <a:endParaRPr lang="en-US"/>
        </a:p>
      </dgm:t>
    </dgm:pt>
    <dgm:pt modelId="{E932A246-2070-409A-BF35-460D7C7CA6A5}" type="sibTrans" cxnId="{FCECD199-12F1-4E4B-AE06-C6F3E7698141}">
      <dgm:prSet/>
      <dgm:spPr/>
      <dgm:t>
        <a:bodyPr/>
        <a:lstStyle/>
        <a:p>
          <a:endParaRPr lang="en-US"/>
        </a:p>
      </dgm:t>
    </dgm:pt>
    <dgm:pt modelId="{C1875864-78C6-41D2-9F72-2D4D7BD832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Next Steps – Improving Your Emotional Intelligence </a:t>
          </a:r>
        </a:p>
      </dgm:t>
    </dgm:pt>
    <dgm:pt modelId="{571215ED-7437-4E39-B117-C042B95AF2A8}" type="parTrans" cxnId="{02168E28-D8C5-4109-83E7-803379FFC96D}">
      <dgm:prSet/>
      <dgm:spPr/>
      <dgm:t>
        <a:bodyPr/>
        <a:lstStyle/>
        <a:p>
          <a:endParaRPr lang="en-US"/>
        </a:p>
      </dgm:t>
    </dgm:pt>
    <dgm:pt modelId="{7689226F-AB6D-4807-9F0C-8C92D127C4D7}" type="sibTrans" cxnId="{02168E28-D8C5-4109-83E7-803379FFC96D}">
      <dgm:prSet/>
      <dgm:spPr/>
      <dgm:t>
        <a:bodyPr/>
        <a:lstStyle/>
        <a:p>
          <a:endParaRPr lang="en-US"/>
        </a:p>
      </dgm:t>
    </dgm:pt>
    <dgm:pt modelId="{5DFF01FD-D910-4ADF-9088-3CFADCE4A33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Discussion Questions  </a:t>
          </a:r>
        </a:p>
      </dgm:t>
    </dgm:pt>
    <dgm:pt modelId="{DAC9C9F7-D4BD-4D2F-B3A6-2E33312ADF03}" type="parTrans" cxnId="{9F7C31CD-54B7-46B5-AB40-A46CC4CEDE9C}">
      <dgm:prSet/>
      <dgm:spPr/>
      <dgm:t>
        <a:bodyPr/>
        <a:lstStyle/>
        <a:p>
          <a:endParaRPr lang="en-US"/>
        </a:p>
      </dgm:t>
    </dgm:pt>
    <dgm:pt modelId="{7A88A825-1E69-42D7-A148-E8B1D1E83089}" type="sibTrans" cxnId="{9F7C31CD-54B7-46B5-AB40-A46CC4CEDE9C}">
      <dgm:prSet/>
      <dgm:spPr/>
      <dgm:t>
        <a:bodyPr/>
        <a:lstStyle/>
        <a:p>
          <a:endParaRPr lang="en-US"/>
        </a:p>
      </dgm:t>
    </dgm:pt>
    <dgm:pt modelId="{3C0BFD16-E788-41A2-BF35-5BB96418C98B}" type="pres">
      <dgm:prSet presAssocID="{7BAD3023-3361-40F8-A366-8AA63A99CECC}" presName="root" presStyleCnt="0">
        <dgm:presLayoutVars>
          <dgm:dir/>
          <dgm:resizeHandles val="exact"/>
        </dgm:presLayoutVars>
      </dgm:prSet>
      <dgm:spPr/>
    </dgm:pt>
    <dgm:pt modelId="{0AF894DF-747B-4F98-BF7D-19C84B5370E2}" type="pres">
      <dgm:prSet presAssocID="{F963C457-B530-4756-A394-B9633E09EA18}" presName="compNode" presStyleCnt="0"/>
      <dgm:spPr/>
    </dgm:pt>
    <dgm:pt modelId="{08655C0C-0577-4023-BC6C-609F63F235DC}" type="pres">
      <dgm:prSet presAssocID="{F963C457-B530-4756-A394-B9633E09EA1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D743C17-F7A5-4CFE-990B-26E940430894}" type="pres">
      <dgm:prSet presAssocID="{F963C457-B530-4756-A394-B9633E09EA18}" presName="spaceRect" presStyleCnt="0"/>
      <dgm:spPr/>
    </dgm:pt>
    <dgm:pt modelId="{D95CA5F8-5BE2-4B26-911D-CC729B4331F5}" type="pres">
      <dgm:prSet presAssocID="{F963C457-B530-4756-A394-B9633E09EA18}" presName="textRect" presStyleLbl="revTx" presStyleIdx="0" presStyleCnt="5">
        <dgm:presLayoutVars>
          <dgm:chMax val="1"/>
          <dgm:chPref val="1"/>
        </dgm:presLayoutVars>
      </dgm:prSet>
      <dgm:spPr/>
    </dgm:pt>
    <dgm:pt modelId="{B483B2CB-CA32-474A-821B-32461466098E}" type="pres">
      <dgm:prSet presAssocID="{DCD506DA-2908-4132-B87B-47688296D970}" presName="sibTrans" presStyleCnt="0"/>
      <dgm:spPr/>
    </dgm:pt>
    <dgm:pt modelId="{2DEDD07C-5A15-4A52-A417-12003B986349}" type="pres">
      <dgm:prSet presAssocID="{8DB5C53D-AA0D-46EC-8528-EF508B9C12B5}" presName="compNode" presStyleCnt="0"/>
      <dgm:spPr/>
    </dgm:pt>
    <dgm:pt modelId="{EF8A35C7-4107-4E41-A3C9-FFE4D7B465CC}" type="pres">
      <dgm:prSet presAssocID="{8DB5C53D-AA0D-46EC-8528-EF508B9C12B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0CB46469-E8F9-4CDF-9515-567DF5DD4927}" type="pres">
      <dgm:prSet presAssocID="{8DB5C53D-AA0D-46EC-8528-EF508B9C12B5}" presName="spaceRect" presStyleCnt="0"/>
      <dgm:spPr/>
    </dgm:pt>
    <dgm:pt modelId="{3810B532-7263-40AC-88B3-1A90523E3523}" type="pres">
      <dgm:prSet presAssocID="{8DB5C53D-AA0D-46EC-8528-EF508B9C12B5}" presName="textRect" presStyleLbl="revTx" presStyleIdx="1" presStyleCnt="5">
        <dgm:presLayoutVars>
          <dgm:chMax val="1"/>
          <dgm:chPref val="1"/>
        </dgm:presLayoutVars>
      </dgm:prSet>
      <dgm:spPr/>
    </dgm:pt>
    <dgm:pt modelId="{847AAFCF-6CC5-45EC-BA67-06ED3CF6E291}" type="pres">
      <dgm:prSet presAssocID="{39F49049-2D13-4EAB-B42E-135E55706667}" presName="sibTrans" presStyleCnt="0"/>
      <dgm:spPr/>
    </dgm:pt>
    <dgm:pt modelId="{72628A3A-EE7B-4EEA-9D3D-0EADD8297F3F}" type="pres">
      <dgm:prSet presAssocID="{6B52AFAF-E19A-4CBC-ACFA-4F8B1E56D3DF}" presName="compNode" presStyleCnt="0"/>
      <dgm:spPr/>
    </dgm:pt>
    <dgm:pt modelId="{7C67042B-BED5-4943-9643-A21B148C7D8F}" type="pres">
      <dgm:prSet presAssocID="{6B52AFAF-E19A-4CBC-ACFA-4F8B1E56D3D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2FCE213-A0D6-4B6B-A768-BC976E35899F}" type="pres">
      <dgm:prSet presAssocID="{6B52AFAF-E19A-4CBC-ACFA-4F8B1E56D3DF}" presName="spaceRect" presStyleCnt="0"/>
      <dgm:spPr/>
    </dgm:pt>
    <dgm:pt modelId="{F6BDF6E5-D5CC-490A-8094-E0C8BDA03D17}" type="pres">
      <dgm:prSet presAssocID="{6B52AFAF-E19A-4CBC-ACFA-4F8B1E56D3DF}" presName="textRect" presStyleLbl="revTx" presStyleIdx="2" presStyleCnt="5">
        <dgm:presLayoutVars>
          <dgm:chMax val="1"/>
          <dgm:chPref val="1"/>
        </dgm:presLayoutVars>
      </dgm:prSet>
      <dgm:spPr/>
    </dgm:pt>
    <dgm:pt modelId="{B1018842-8137-474D-B956-6B786476B712}" type="pres">
      <dgm:prSet presAssocID="{E932A246-2070-409A-BF35-460D7C7CA6A5}" presName="sibTrans" presStyleCnt="0"/>
      <dgm:spPr/>
    </dgm:pt>
    <dgm:pt modelId="{27BD3EA8-2547-465F-8A88-5FEFD07101C2}" type="pres">
      <dgm:prSet presAssocID="{C1875864-78C6-41D2-9F72-2D4D7BD832C9}" presName="compNode" presStyleCnt="0"/>
      <dgm:spPr/>
    </dgm:pt>
    <dgm:pt modelId="{70E617AF-B6AD-4052-A9AD-37C7FF4E0E5A}" type="pres">
      <dgm:prSet presAssocID="{C1875864-78C6-41D2-9F72-2D4D7BD832C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170255F-2950-41E9-91A5-D1BD2F9F2E05}" type="pres">
      <dgm:prSet presAssocID="{C1875864-78C6-41D2-9F72-2D4D7BD832C9}" presName="spaceRect" presStyleCnt="0"/>
      <dgm:spPr/>
    </dgm:pt>
    <dgm:pt modelId="{E213D10A-E6F0-4D8D-A78E-B69D338805B7}" type="pres">
      <dgm:prSet presAssocID="{C1875864-78C6-41D2-9F72-2D4D7BD832C9}" presName="textRect" presStyleLbl="revTx" presStyleIdx="3" presStyleCnt="5">
        <dgm:presLayoutVars>
          <dgm:chMax val="1"/>
          <dgm:chPref val="1"/>
        </dgm:presLayoutVars>
      </dgm:prSet>
      <dgm:spPr/>
    </dgm:pt>
    <dgm:pt modelId="{8D5E210E-E389-4FC3-8D6B-C454078E711C}" type="pres">
      <dgm:prSet presAssocID="{7689226F-AB6D-4807-9F0C-8C92D127C4D7}" presName="sibTrans" presStyleCnt="0"/>
      <dgm:spPr/>
    </dgm:pt>
    <dgm:pt modelId="{454E3F90-DF0B-45B7-A25A-6D599C886C86}" type="pres">
      <dgm:prSet presAssocID="{5DFF01FD-D910-4ADF-9088-3CFADCE4A339}" presName="compNode" presStyleCnt="0"/>
      <dgm:spPr/>
    </dgm:pt>
    <dgm:pt modelId="{8E1D8CE7-42AC-4FA4-A3E8-6EFACAD16C1B}" type="pres">
      <dgm:prSet presAssocID="{5DFF01FD-D910-4ADF-9088-3CFADCE4A33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9C0A6C92-3FC4-427D-8E1F-72CE7C9B1208}" type="pres">
      <dgm:prSet presAssocID="{5DFF01FD-D910-4ADF-9088-3CFADCE4A339}" presName="spaceRect" presStyleCnt="0"/>
      <dgm:spPr/>
    </dgm:pt>
    <dgm:pt modelId="{95345A8E-A967-4865-A57F-1744A87BC552}" type="pres">
      <dgm:prSet presAssocID="{5DFF01FD-D910-4ADF-9088-3CFADCE4A339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02168E28-D8C5-4109-83E7-803379FFC96D}" srcId="{7BAD3023-3361-40F8-A366-8AA63A99CECC}" destId="{C1875864-78C6-41D2-9F72-2D4D7BD832C9}" srcOrd="3" destOrd="0" parTransId="{571215ED-7437-4E39-B117-C042B95AF2A8}" sibTransId="{7689226F-AB6D-4807-9F0C-8C92D127C4D7}"/>
    <dgm:cxn modelId="{FCECD199-12F1-4E4B-AE06-C6F3E7698141}" srcId="{7BAD3023-3361-40F8-A366-8AA63A99CECC}" destId="{6B52AFAF-E19A-4CBC-ACFA-4F8B1E56D3DF}" srcOrd="2" destOrd="0" parTransId="{0BDF0CBB-BCBF-400B-A121-4BC3AE5CCFCC}" sibTransId="{E932A246-2070-409A-BF35-460D7C7CA6A5}"/>
    <dgm:cxn modelId="{ECFD2BAE-4478-4EED-A0EE-A6B78CB82D8F}" srcId="{7BAD3023-3361-40F8-A366-8AA63A99CECC}" destId="{F963C457-B530-4756-A394-B9633E09EA18}" srcOrd="0" destOrd="0" parTransId="{336394BD-0405-4FC4-8440-FD28E90391A2}" sibTransId="{DCD506DA-2908-4132-B87B-47688296D970}"/>
    <dgm:cxn modelId="{14A429B0-5D23-4E31-B59B-B6AE1448B6AC}" type="presOf" srcId="{8DB5C53D-AA0D-46EC-8528-EF508B9C12B5}" destId="{3810B532-7263-40AC-88B3-1A90523E3523}" srcOrd="0" destOrd="0" presId="urn:microsoft.com/office/officeart/2018/2/layout/IconLabelList"/>
    <dgm:cxn modelId="{EB5D17B6-D414-487D-BC94-223AFF9F4CF4}" type="presOf" srcId="{5DFF01FD-D910-4ADF-9088-3CFADCE4A339}" destId="{95345A8E-A967-4865-A57F-1744A87BC552}" srcOrd="0" destOrd="0" presId="urn:microsoft.com/office/officeart/2018/2/layout/IconLabelList"/>
    <dgm:cxn modelId="{B37EE1B9-CACA-4686-B662-910463F1556F}" type="presOf" srcId="{7BAD3023-3361-40F8-A366-8AA63A99CECC}" destId="{3C0BFD16-E788-41A2-BF35-5BB96418C98B}" srcOrd="0" destOrd="0" presId="urn:microsoft.com/office/officeart/2018/2/layout/IconLabelList"/>
    <dgm:cxn modelId="{9F7C31CD-54B7-46B5-AB40-A46CC4CEDE9C}" srcId="{7BAD3023-3361-40F8-A366-8AA63A99CECC}" destId="{5DFF01FD-D910-4ADF-9088-3CFADCE4A339}" srcOrd="4" destOrd="0" parTransId="{DAC9C9F7-D4BD-4D2F-B3A6-2E33312ADF03}" sibTransId="{7A88A825-1E69-42D7-A148-E8B1D1E83089}"/>
    <dgm:cxn modelId="{D2C869E3-2EA1-4CAF-99E9-731395170C8B}" type="presOf" srcId="{C1875864-78C6-41D2-9F72-2D4D7BD832C9}" destId="{E213D10A-E6F0-4D8D-A78E-B69D338805B7}" srcOrd="0" destOrd="0" presId="urn:microsoft.com/office/officeart/2018/2/layout/IconLabelList"/>
    <dgm:cxn modelId="{F7EC48E7-22E7-4D4C-8F3B-366EB437F122}" type="presOf" srcId="{6B52AFAF-E19A-4CBC-ACFA-4F8B1E56D3DF}" destId="{F6BDF6E5-D5CC-490A-8094-E0C8BDA03D17}" srcOrd="0" destOrd="0" presId="urn:microsoft.com/office/officeart/2018/2/layout/IconLabelList"/>
    <dgm:cxn modelId="{33DA8EEC-BC2B-4EC9-971B-C96A66717F53}" srcId="{7BAD3023-3361-40F8-A366-8AA63A99CECC}" destId="{8DB5C53D-AA0D-46EC-8528-EF508B9C12B5}" srcOrd="1" destOrd="0" parTransId="{E4749FC0-1B56-490C-AC1A-EEFC2C71B24C}" sibTransId="{39F49049-2D13-4EAB-B42E-135E55706667}"/>
    <dgm:cxn modelId="{4DBE7AFD-C25C-49CA-A3AA-A151C0D12922}" type="presOf" srcId="{F963C457-B530-4756-A394-B9633E09EA18}" destId="{D95CA5F8-5BE2-4B26-911D-CC729B4331F5}" srcOrd="0" destOrd="0" presId="urn:microsoft.com/office/officeart/2018/2/layout/IconLabelList"/>
    <dgm:cxn modelId="{7B95CF6B-F02B-4D60-9BC3-739EBFFBBFE7}" type="presParOf" srcId="{3C0BFD16-E788-41A2-BF35-5BB96418C98B}" destId="{0AF894DF-747B-4F98-BF7D-19C84B5370E2}" srcOrd="0" destOrd="0" presId="urn:microsoft.com/office/officeart/2018/2/layout/IconLabelList"/>
    <dgm:cxn modelId="{473F7B58-9D3A-4AC0-A3C1-64F90ABA3F8A}" type="presParOf" srcId="{0AF894DF-747B-4F98-BF7D-19C84B5370E2}" destId="{08655C0C-0577-4023-BC6C-609F63F235DC}" srcOrd="0" destOrd="0" presId="urn:microsoft.com/office/officeart/2018/2/layout/IconLabelList"/>
    <dgm:cxn modelId="{7D0443C3-F8C7-4C2C-884E-D9C9E35F974B}" type="presParOf" srcId="{0AF894DF-747B-4F98-BF7D-19C84B5370E2}" destId="{2D743C17-F7A5-4CFE-990B-26E940430894}" srcOrd="1" destOrd="0" presId="urn:microsoft.com/office/officeart/2018/2/layout/IconLabelList"/>
    <dgm:cxn modelId="{9EBD721A-7B06-4124-99B7-6AE3DE27EDA6}" type="presParOf" srcId="{0AF894DF-747B-4F98-BF7D-19C84B5370E2}" destId="{D95CA5F8-5BE2-4B26-911D-CC729B4331F5}" srcOrd="2" destOrd="0" presId="urn:microsoft.com/office/officeart/2018/2/layout/IconLabelList"/>
    <dgm:cxn modelId="{FB5514D7-14A9-4C23-98BA-67403A946E68}" type="presParOf" srcId="{3C0BFD16-E788-41A2-BF35-5BB96418C98B}" destId="{B483B2CB-CA32-474A-821B-32461466098E}" srcOrd="1" destOrd="0" presId="urn:microsoft.com/office/officeart/2018/2/layout/IconLabelList"/>
    <dgm:cxn modelId="{EE0B2031-D8B7-4C17-8E5E-B9AA085C1E38}" type="presParOf" srcId="{3C0BFD16-E788-41A2-BF35-5BB96418C98B}" destId="{2DEDD07C-5A15-4A52-A417-12003B986349}" srcOrd="2" destOrd="0" presId="urn:microsoft.com/office/officeart/2018/2/layout/IconLabelList"/>
    <dgm:cxn modelId="{8514F050-FC08-48B0-B949-882EFE532E39}" type="presParOf" srcId="{2DEDD07C-5A15-4A52-A417-12003B986349}" destId="{EF8A35C7-4107-4E41-A3C9-FFE4D7B465CC}" srcOrd="0" destOrd="0" presId="urn:microsoft.com/office/officeart/2018/2/layout/IconLabelList"/>
    <dgm:cxn modelId="{FFA5CA6B-D832-435C-AAE7-A80AA845A1BF}" type="presParOf" srcId="{2DEDD07C-5A15-4A52-A417-12003B986349}" destId="{0CB46469-E8F9-4CDF-9515-567DF5DD4927}" srcOrd="1" destOrd="0" presId="urn:microsoft.com/office/officeart/2018/2/layout/IconLabelList"/>
    <dgm:cxn modelId="{D11BCD25-0B85-4E14-BAE7-012A35A99D41}" type="presParOf" srcId="{2DEDD07C-5A15-4A52-A417-12003B986349}" destId="{3810B532-7263-40AC-88B3-1A90523E3523}" srcOrd="2" destOrd="0" presId="urn:microsoft.com/office/officeart/2018/2/layout/IconLabelList"/>
    <dgm:cxn modelId="{72F338ED-9168-4EAB-A476-682FF8836C02}" type="presParOf" srcId="{3C0BFD16-E788-41A2-BF35-5BB96418C98B}" destId="{847AAFCF-6CC5-45EC-BA67-06ED3CF6E291}" srcOrd="3" destOrd="0" presId="urn:microsoft.com/office/officeart/2018/2/layout/IconLabelList"/>
    <dgm:cxn modelId="{C299D559-23E1-4838-96EC-AC63D22DC5DE}" type="presParOf" srcId="{3C0BFD16-E788-41A2-BF35-5BB96418C98B}" destId="{72628A3A-EE7B-4EEA-9D3D-0EADD8297F3F}" srcOrd="4" destOrd="0" presId="urn:microsoft.com/office/officeart/2018/2/layout/IconLabelList"/>
    <dgm:cxn modelId="{F82D3F70-7D7F-4949-ABF1-84981678C01C}" type="presParOf" srcId="{72628A3A-EE7B-4EEA-9D3D-0EADD8297F3F}" destId="{7C67042B-BED5-4943-9643-A21B148C7D8F}" srcOrd="0" destOrd="0" presId="urn:microsoft.com/office/officeart/2018/2/layout/IconLabelList"/>
    <dgm:cxn modelId="{3BBD21D3-C64F-4827-B66C-93FB62F465C0}" type="presParOf" srcId="{72628A3A-EE7B-4EEA-9D3D-0EADD8297F3F}" destId="{82FCE213-A0D6-4B6B-A768-BC976E35899F}" srcOrd="1" destOrd="0" presId="urn:microsoft.com/office/officeart/2018/2/layout/IconLabelList"/>
    <dgm:cxn modelId="{064C7F2A-4FB0-45F0-B8BA-F7716C10366A}" type="presParOf" srcId="{72628A3A-EE7B-4EEA-9D3D-0EADD8297F3F}" destId="{F6BDF6E5-D5CC-490A-8094-E0C8BDA03D17}" srcOrd="2" destOrd="0" presId="urn:microsoft.com/office/officeart/2018/2/layout/IconLabelList"/>
    <dgm:cxn modelId="{DD47839B-4CE0-479E-A7A2-5A5DE1759025}" type="presParOf" srcId="{3C0BFD16-E788-41A2-BF35-5BB96418C98B}" destId="{B1018842-8137-474D-B956-6B786476B712}" srcOrd="5" destOrd="0" presId="urn:microsoft.com/office/officeart/2018/2/layout/IconLabelList"/>
    <dgm:cxn modelId="{8BF3098D-B15A-4C97-894F-80329CAA0341}" type="presParOf" srcId="{3C0BFD16-E788-41A2-BF35-5BB96418C98B}" destId="{27BD3EA8-2547-465F-8A88-5FEFD07101C2}" srcOrd="6" destOrd="0" presId="urn:microsoft.com/office/officeart/2018/2/layout/IconLabelList"/>
    <dgm:cxn modelId="{77ABF97A-C131-4A84-A8E7-981D05CD0973}" type="presParOf" srcId="{27BD3EA8-2547-465F-8A88-5FEFD07101C2}" destId="{70E617AF-B6AD-4052-A9AD-37C7FF4E0E5A}" srcOrd="0" destOrd="0" presId="urn:microsoft.com/office/officeart/2018/2/layout/IconLabelList"/>
    <dgm:cxn modelId="{B1291C40-22D4-4984-9E22-EC15877CF839}" type="presParOf" srcId="{27BD3EA8-2547-465F-8A88-5FEFD07101C2}" destId="{3170255F-2950-41E9-91A5-D1BD2F9F2E05}" srcOrd="1" destOrd="0" presId="urn:microsoft.com/office/officeart/2018/2/layout/IconLabelList"/>
    <dgm:cxn modelId="{8C27AD51-A7B6-42EA-A467-B0304C628E94}" type="presParOf" srcId="{27BD3EA8-2547-465F-8A88-5FEFD07101C2}" destId="{E213D10A-E6F0-4D8D-A78E-B69D338805B7}" srcOrd="2" destOrd="0" presId="urn:microsoft.com/office/officeart/2018/2/layout/IconLabelList"/>
    <dgm:cxn modelId="{3D891D67-E98D-4924-A534-5C771EB3E897}" type="presParOf" srcId="{3C0BFD16-E788-41A2-BF35-5BB96418C98B}" destId="{8D5E210E-E389-4FC3-8D6B-C454078E711C}" srcOrd="7" destOrd="0" presId="urn:microsoft.com/office/officeart/2018/2/layout/IconLabelList"/>
    <dgm:cxn modelId="{42CAEBD2-D027-4F4A-B76E-027AAA140CC1}" type="presParOf" srcId="{3C0BFD16-E788-41A2-BF35-5BB96418C98B}" destId="{454E3F90-DF0B-45B7-A25A-6D599C886C86}" srcOrd="8" destOrd="0" presId="urn:microsoft.com/office/officeart/2018/2/layout/IconLabelList"/>
    <dgm:cxn modelId="{8DEFE337-BAF1-454D-A7B9-7BE99EB0BA82}" type="presParOf" srcId="{454E3F90-DF0B-45B7-A25A-6D599C886C86}" destId="{8E1D8CE7-42AC-4FA4-A3E8-6EFACAD16C1B}" srcOrd="0" destOrd="0" presId="urn:microsoft.com/office/officeart/2018/2/layout/IconLabelList"/>
    <dgm:cxn modelId="{B234FE83-F06B-4FB0-9906-E405D5377DBC}" type="presParOf" srcId="{454E3F90-DF0B-45B7-A25A-6D599C886C86}" destId="{9C0A6C92-3FC4-427D-8E1F-72CE7C9B1208}" srcOrd="1" destOrd="0" presId="urn:microsoft.com/office/officeart/2018/2/layout/IconLabelList"/>
    <dgm:cxn modelId="{511AFAE8-C2F2-4A3E-AC60-320C0C8F307E}" type="presParOf" srcId="{454E3F90-DF0B-45B7-A25A-6D599C886C86}" destId="{95345A8E-A967-4865-A57F-1744A87BC55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771F74-C16B-42DC-8F0A-F4A48D175231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608310D4-A761-4A04-A555-9D0B59118F6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When looking at emotional intelligence vs. technical skills, 71% of employers put more value  on emotional intelligence (Landry, 2019)</a:t>
          </a:r>
        </a:p>
      </dgm:t>
    </dgm:pt>
    <dgm:pt modelId="{C526465B-575A-4238-9661-67937F2A0A8A}" type="parTrans" cxnId="{37E72084-5D68-44D2-9547-769A9C9DD700}">
      <dgm:prSet/>
      <dgm:spPr/>
      <dgm:t>
        <a:bodyPr/>
        <a:lstStyle/>
        <a:p>
          <a:endParaRPr lang="en-US"/>
        </a:p>
      </dgm:t>
    </dgm:pt>
    <dgm:pt modelId="{3CC9DBF2-83F0-46CA-9DCB-8E521CBB019F}" type="sibTrans" cxnId="{37E72084-5D68-44D2-9547-769A9C9DD70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F51C4E5-2455-47C6-AEE9-2A8A831BA4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is the strongest predictor of performance? It’s emotional intelligence (Landry, 2019)</a:t>
          </a:r>
        </a:p>
      </dgm:t>
    </dgm:pt>
    <dgm:pt modelId="{EE09BE30-B064-4CBC-ADBE-5E5DF19EF353}" type="parTrans" cxnId="{D5088C93-808E-4194-913D-727D66A39895}">
      <dgm:prSet/>
      <dgm:spPr/>
      <dgm:t>
        <a:bodyPr/>
        <a:lstStyle/>
        <a:p>
          <a:endParaRPr lang="en-US"/>
        </a:p>
      </dgm:t>
    </dgm:pt>
    <dgm:pt modelId="{08FB90AF-EC9E-457A-8D7B-7E34F5AC2BB9}" type="sibTrans" cxnId="{D5088C93-808E-4194-913D-727D66A3989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4A135D7-A029-40E8-87D4-6165C8E462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Visionary leadership, emotional intelligence, and driving charge have shown in several studies a strong association (Goleman &amp; Boyatzis, 2017)</a:t>
          </a:r>
        </a:p>
      </dgm:t>
    </dgm:pt>
    <dgm:pt modelId="{70FFFC94-1713-4414-B236-783FD9EE6F6D}" type="parTrans" cxnId="{F4A0F0ED-2919-45A6-81F1-12624AB72A9D}">
      <dgm:prSet/>
      <dgm:spPr/>
      <dgm:t>
        <a:bodyPr/>
        <a:lstStyle/>
        <a:p>
          <a:endParaRPr lang="en-US"/>
        </a:p>
      </dgm:t>
    </dgm:pt>
    <dgm:pt modelId="{E6C6BC93-7D65-4021-8F4C-3E9E9E9D36E2}" type="sibTrans" cxnId="{F4A0F0ED-2919-45A6-81F1-12624AB72A9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9749AE6-D884-4FA8-9B37-551D08EF32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Emotional Intelligence isn’t simply who is nice (Goleman, 2020)</a:t>
          </a:r>
        </a:p>
      </dgm:t>
    </dgm:pt>
    <dgm:pt modelId="{AB325AC5-DA8D-4EDC-BB30-3BF549B5A7DA}" type="parTrans" cxnId="{55070CF8-496B-427E-9ACC-BC7C1F6D875B}">
      <dgm:prSet/>
      <dgm:spPr/>
      <dgm:t>
        <a:bodyPr/>
        <a:lstStyle/>
        <a:p>
          <a:endParaRPr lang="en-US"/>
        </a:p>
      </dgm:t>
    </dgm:pt>
    <dgm:pt modelId="{19F34842-DEA6-42F5-8D52-9B68BEB75968}" type="sibTrans" cxnId="{55070CF8-496B-427E-9ACC-BC7C1F6D875B}">
      <dgm:prSet/>
      <dgm:spPr/>
      <dgm:t>
        <a:bodyPr/>
        <a:lstStyle/>
        <a:p>
          <a:endParaRPr lang="en-US"/>
        </a:p>
      </dgm:t>
    </dgm:pt>
    <dgm:pt modelId="{DDF009C5-35DC-407B-BFD1-E8CC3A7992F8}" type="pres">
      <dgm:prSet presAssocID="{23771F74-C16B-42DC-8F0A-F4A48D175231}" presName="root" presStyleCnt="0">
        <dgm:presLayoutVars>
          <dgm:dir/>
          <dgm:resizeHandles val="exact"/>
        </dgm:presLayoutVars>
      </dgm:prSet>
      <dgm:spPr/>
    </dgm:pt>
    <dgm:pt modelId="{9608ADD1-0FD1-40D2-9C54-DF87C4AEA380}" type="pres">
      <dgm:prSet presAssocID="{23771F74-C16B-42DC-8F0A-F4A48D175231}" presName="container" presStyleCnt="0">
        <dgm:presLayoutVars>
          <dgm:dir/>
          <dgm:resizeHandles val="exact"/>
        </dgm:presLayoutVars>
      </dgm:prSet>
      <dgm:spPr/>
    </dgm:pt>
    <dgm:pt modelId="{64DD1FDF-07A7-4608-B8E8-671F0FA17565}" type="pres">
      <dgm:prSet presAssocID="{608310D4-A761-4A04-A555-9D0B59118F63}" presName="compNode" presStyleCnt="0"/>
      <dgm:spPr/>
    </dgm:pt>
    <dgm:pt modelId="{98B8EAD8-AB95-4640-BB9A-22B16D8F5847}" type="pres">
      <dgm:prSet presAssocID="{608310D4-A761-4A04-A555-9D0B59118F63}" presName="iconBgRect" presStyleLbl="bgShp" presStyleIdx="0" presStyleCnt="4"/>
      <dgm:spPr/>
    </dgm:pt>
    <dgm:pt modelId="{143522A3-DFB3-4078-840A-C144B133631C}" type="pres">
      <dgm:prSet presAssocID="{608310D4-A761-4A04-A555-9D0B59118F6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98B976FE-8D82-4802-BEF9-0E0EE102E2B6}" type="pres">
      <dgm:prSet presAssocID="{608310D4-A761-4A04-A555-9D0B59118F63}" presName="spaceRect" presStyleCnt="0"/>
      <dgm:spPr/>
    </dgm:pt>
    <dgm:pt modelId="{D370A963-61A6-41CA-B268-3D5BFD97ADCF}" type="pres">
      <dgm:prSet presAssocID="{608310D4-A761-4A04-A555-9D0B59118F63}" presName="textRect" presStyleLbl="revTx" presStyleIdx="0" presStyleCnt="4">
        <dgm:presLayoutVars>
          <dgm:chMax val="1"/>
          <dgm:chPref val="1"/>
        </dgm:presLayoutVars>
      </dgm:prSet>
      <dgm:spPr/>
    </dgm:pt>
    <dgm:pt modelId="{A837B5E8-A0B9-47D5-BFAF-417468FD2623}" type="pres">
      <dgm:prSet presAssocID="{3CC9DBF2-83F0-46CA-9DCB-8E521CBB019F}" presName="sibTrans" presStyleLbl="sibTrans2D1" presStyleIdx="0" presStyleCnt="0"/>
      <dgm:spPr/>
    </dgm:pt>
    <dgm:pt modelId="{3896C540-1CD4-4D9D-AFB2-9FF2D368A6BD}" type="pres">
      <dgm:prSet presAssocID="{EF51C4E5-2455-47C6-AEE9-2A8A831BA42B}" presName="compNode" presStyleCnt="0"/>
      <dgm:spPr/>
    </dgm:pt>
    <dgm:pt modelId="{2F6F4F62-0016-4920-AF65-2C84088CE5D7}" type="pres">
      <dgm:prSet presAssocID="{EF51C4E5-2455-47C6-AEE9-2A8A831BA42B}" presName="iconBgRect" presStyleLbl="bgShp" presStyleIdx="1" presStyleCnt="4"/>
      <dgm:spPr/>
    </dgm:pt>
    <dgm:pt modelId="{4422C7DE-D8C9-4C0B-9BCC-67162A8C18F0}" type="pres">
      <dgm:prSet presAssocID="{EF51C4E5-2455-47C6-AEE9-2A8A831BA42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9FC898A0-DCD3-4AE5-B44D-367FB64940E5}" type="pres">
      <dgm:prSet presAssocID="{EF51C4E5-2455-47C6-AEE9-2A8A831BA42B}" presName="spaceRect" presStyleCnt="0"/>
      <dgm:spPr/>
    </dgm:pt>
    <dgm:pt modelId="{5B0C79F1-D61D-46D4-8EC4-AECDD4CA4D22}" type="pres">
      <dgm:prSet presAssocID="{EF51C4E5-2455-47C6-AEE9-2A8A831BA42B}" presName="textRect" presStyleLbl="revTx" presStyleIdx="1" presStyleCnt="4">
        <dgm:presLayoutVars>
          <dgm:chMax val="1"/>
          <dgm:chPref val="1"/>
        </dgm:presLayoutVars>
      </dgm:prSet>
      <dgm:spPr/>
    </dgm:pt>
    <dgm:pt modelId="{575DABD6-6B61-4EBB-9C38-2F70B28F618C}" type="pres">
      <dgm:prSet presAssocID="{08FB90AF-EC9E-457A-8D7B-7E34F5AC2BB9}" presName="sibTrans" presStyleLbl="sibTrans2D1" presStyleIdx="0" presStyleCnt="0"/>
      <dgm:spPr/>
    </dgm:pt>
    <dgm:pt modelId="{571A0BC4-6E51-41DD-9ACF-0546B2FD4AAB}" type="pres">
      <dgm:prSet presAssocID="{44A135D7-A029-40E8-87D4-6165C8E46241}" presName="compNode" presStyleCnt="0"/>
      <dgm:spPr/>
    </dgm:pt>
    <dgm:pt modelId="{C16BDD39-4993-4B56-B605-66F3D2BD3E94}" type="pres">
      <dgm:prSet presAssocID="{44A135D7-A029-40E8-87D4-6165C8E46241}" presName="iconBgRect" presStyleLbl="bgShp" presStyleIdx="2" presStyleCnt="4"/>
      <dgm:spPr/>
    </dgm:pt>
    <dgm:pt modelId="{E367D72D-CD7A-4A7E-B1A6-7858F1682D4E}" type="pres">
      <dgm:prSet presAssocID="{44A135D7-A029-40E8-87D4-6165C8E4624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BBE4DC24-999B-48D2-A18A-460735C4E473}" type="pres">
      <dgm:prSet presAssocID="{44A135D7-A029-40E8-87D4-6165C8E46241}" presName="spaceRect" presStyleCnt="0"/>
      <dgm:spPr/>
    </dgm:pt>
    <dgm:pt modelId="{A9653DFE-A4BA-4604-B1B4-E944DCEEF224}" type="pres">
      <dgm:prSet presAssocID="{44A135D7-A029-40E8-87D4-6165C8E46241}" presName="textRect" presStyleLbl="revTx" presStyleIdx="2" presStyleCnt="4">
        <dgm:presLayoutVars>
          <dgm:chMax val="1"/>
          <dgm:chPref val="1"/>
        </dgm:presLayoutVars>
      </dgm:prSet>
      <dgm:spPr/>
    </dgm:pt>
    <dgm:pt modelId="{97F482DF-58B4-4B46-ACEF-FFCA8298FCD1}" type="pres">
      <dgm:prSet presAssocID="{E6C6BC93-7D65-4021-8F4C-3E9E9E9D36E2}" presName="sibTrans" presStyleLbl="sibTrans2D1" presStyleIdx="0" presStyleCnt="0"/>
      <dgm:spPr/>
    </dgm:pt>
    <dgm:pt modelId="{855087B2-42CD-4956-BE8E-34FBD82DCEBB}" type="pres">
      <dgm:prSet presAssocID="{D9749AE6-D884-4FA8-9B37-551D08EF3219}" presName="compNode" presStyleCnt="0"/>
      <dgm:spPr/>
    </dgm:pt>
    <dgm:pt modelId="{A42D51EB-D140-4A19-A8CF-35FBA5EF2ABD}" type="pres">
      <dgm:prSet presAssocID="{D9749AE6-D884-4FA8-9B37-551D08EF3219}" presName="iconBgRect" presStyleLbl="bgShp" presStyleIdx="3" presStyleCnt="4"/>
      <dgm:spPr/>
    </dgm:pt>
    <dgm:pt modelId="{98255BBC-9E5D-47E3-BA09-E721447A7388}" type="pres">
      <dgm:prSet presAssocID="{D9749AE6-D884-4FA8-9B37-551D08EF321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unny Face Outline"/>
        </a:ext>
      </dgm:extLst>
    </dgm:pt>
    <dgm:pt modelId="{660300EF-1723-41E2-BEC2-791301D91553}" type="pres">
      <dgm:prSet presAssocID="{D9749AE6-D884-4FA8-9B37-551D08EF3219}" presName="spaceRect" presStyleCnt="0"/>
      <dgm:spPr/>
    </dgm:pt>
    <dgm:pt modelId="{BB3E4D09-4435-4C1C-B5EC-02C027728886}" type="pres">
      <dgm:prSet presAssocID="{D9749AE6-D884-4FA8-9B37-551D08EF321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402730D-6273-4D98-A80C-9BBF4CD2B442}" type="presOf" srcId="{23771F74-C16B-42DC-8F0A-F4A48D175231}" destId="{DDF009C5-35DC-407B-BFD1-E8CC3A7992F8}" srcOrd="0" destOrd="0" presId="urn:microsoft.com/office/officeart/2018/2/layout/IconCircleList"/>
    <dgm:cxn modelId="{103D3821-AC85-405F-9346-F10AC168DF2B}" type="presOf" srcId="{EF51C4E5-2455-47C6-AEE9-2A8A831BA42B}" destId="{5B0C79F1-D61D-46D4-8EC4-AECDD4CA4D22}" srcOrd="0" destOrd="0" presId="urn:microsoft.com/office/officeart/2018/2/layout/IconCircleList"/>
    <dgm:cxn modelId="{43C2F432-96B2-4B8B-84CC-D567CF2F732F}" type="presOf" srcId="{44A135D7-A029-40E8-87D4-6165C8E46241}" destId="{A9653DFE-A4BA-4604-B1B4-E944DCEEF224}" srcOrd="0" destOrd="0" presId="urn:microsoft.com/office/officeart/2018/2/layout/IconCircleList"/>
    <dgm:cxn modelId="{15B32076-EE47-4083-9FC8-57DEF6AC29E1}" type="presOf" srcId="{D9749AE6-D884-4FA8-9B37-551D08EF3219}" destId="{BB3E4D09-4435-4C1C-B5EC-02C027728886}" srcOrd="0" destOrd="0" presId="urn:microsoft.com/office/officeart/2018/2/layout/IconCircleList"/>
    <dgm:cxn modelId="{19D19580-4C02-4253-AC0C-69711B4E5574}" type="presOf" srcId="{3CC9DBF2-83F0-46CA-9DCB-8E521CBB019F}" destId="{A837B5E8-A0B9-47D5-BFAF-417468FD2623}" srcOrd="0" destOrd="0" presId="urn:microsoft.com/office/officeart/2018/2/layout/IconCircleList"/>
    <dgm:cxn modelId="{37E72084-5D68-44D2-9547-769A9C9DD700}" srcId="{23771F74-C16B-42DC-8F0A-F4A48D175231}" destId="{608310D4-A761-4A04-A555-9D0B59118F63}" srcOrd="0" destOrd="0" parTransId="{C526465B-575A-4238-9661-67937F2A0A8A}" sibTransId="{3CC9DBF2-83F0-46CA-9DCB-8E521CBB019F}"/>
    <dgm:cxn modelId="{D5088C93-808E-4194-913D-727D66A39895}" srcId="{23771F74-C16B-42DC-8F0A-F4A48D175231}" destId="{EF51C4E5-2455-47C6-AEE9-2A8A831BA42B}" srcOrd="1" destOrd="0" parTransId="{EE09BE30-B064-4CBC-ADBE-5E5DF19EF353}" sibTransId="{08FB90AF-EC9E-457A-8D7B-7E34F5AC2BB9}"/>
    <dgm:cxn modelId="{E8A683E2-A232-4E02-8A5A-AD276F00F6CF}" type="presOf" srcId="{608310D4-A761-4A04-A555-9D0B59118F63}" destId="{D370A963-61A6-41CA-B268-3D5BFD97ADCF}" srcOrd="0" destOrd="0" presId="urn:microsoft.com/office/officeart/2018/2/layout/IconCircleList"/>
    <dgm:cxn modelId="{470A7CE3-9A35-4AB6-8150-13D5C5F54B21}" type="presOf" srcId="{E6C6BC93-7D65-4021-8F4C-3E9E9E9D36E2}" destId="{97F482DF-58B4-4B46-ACEF-FFCA8298FCD1}" srcOrd="0" destOrd="0" presId="urn:microsoft.com/office/officeart/2018/2/layout/IconCircleList"/>
    <dgm:cxn modelId="{75143BE9-3282-45E6-B9D8-0919E1385DF7}" type="presOf" srcId="{08FB90AF-EC9E-457A-8D7B-7E34F5AC2BB9}" destId="{575DABD6-6B61-4EBB-9C38-2F70B28F618C}" srcOrd="0" destOrd="0" presId="urn:microsoft.com/office/officeart/2018/2/layout/IconCircleList"/>
    <dgm:cxn modelId="{F4A0F0ED-2919-45A6-81F1-12624AB72A9D}" srcId="{23771F74-C16B-42DC-8F0A-F4A48D175231}" destId="{44A135D7-A029-40E8-87D4-6165C8E46241}" srcOrd="2" destOrd="0" parTransId="{70FFFC94-1713-4414-B236-783FD9EE6F6D}" sibTransId="{E6C6BC93-7D65-4021-8F4C-3E9E9E9D36E2}"/>
    <dgm:cxn modelId="{55070CF8-496B-427E-9ACC-BC7C1F6D875B}" srcId="{23771F74-C16B-42DC-8F0A-F4A48D175231}" destId="{D9749AE6-D884-4FA8-9B37-551D08EF3219}" srcOrd="3" destOrd="0" parTransId="{AB325AC5-DA8D-4EDC-BB30-3BF549B5A7DA}" sibTransId="{19F34842-DEA6-42F5-8D52-9B68BEB75968}"/>
    <dgm:cxn modelId="{8453B3F5-00D9-4AAE-8810-EA0188E30076}" type="presParOf" srcId="{DDF009C5-35DC-407B-BFD1-E8CC3A7992F8}" destId="{9608ADD1-0FD1-40D2-9C54-DF87C4AEA380}" srcOrd="0" destOrd="0" presId="urn:microsoft.com/office/officeart/2018/2/layout/IconCircleList"/>
    <dgm:cxn modelId="{E4111F14-7F27-41FF-987B-AAD4E24C1573}" type="presParOf" srcId="{9608ADD1-0FD1-40D2-9C54-DF87C4AEA380}" destId="{64DD1FDF-07A7-4608-B8E8-671F0FA17565}" srcOrd="0" destOrd="0" presId="urn:microsoft.com/office/officeart/2018/2/layout/IconCircleList"/>
    <dgm:cxn modelId="{03FDF69E-B504-4692-A910-1D0438CCC86C}" type="presParOf" srcId="{64DD1FDF-07A7-4608-B8E8-671F0FA17565}" destId="{98B8EAD8-AB95-4640-BB9A-22B16D8F5847}" srcOrd="0" destOrd="0" presId="urn:microsoft.com/office/officeart/2018/2/layout/IconCircleList"/>
    <dgm:cxn modelId="{9DA25138-3B63-4E61-9642-38888A2B4641}" type="presParOf" srcId="{64DD1FDF-07A7-4608-B8E8-671F0FA17565}" destId="{143522A3-DFB3-4078-840A-C144B133631C}" srcOrd="1" destOrd="0" presId="urn:microsoft.com/office/officeart/2018/2/layout/IconCircleList"/>
    <dgm:cxn modelId="{6316CDE5-929F-48E9-A32B-BD350544578D}" type="presParOf" srcId="{64DD1FDF-07A7-4608-B8E8-671F0FA17565}" destId="{98B976FE-8D82-4802-BEF9-0E0EE102E2B6}" srcOrd="2" destOrd="0" presId="urn:microsoft.com/office/officeart/2018/2/layout/IconCircleList"/>
    <dgm:cxn modelId="{DB347E5C-CC8E-458B-AA0B-519AC6D3AC1A}" type="presParOf" srcId="{64DD1FDF-07A7-4608-B8E8-671F0FA17565}" destId="{D370A963-61A6-41CA-B268-3D5BFD97ADCF}" srcOrd="3" destOrd="0" presId="urn:microsoft.com/office/officeart/2018/2/layout/IconCircleList"/>
    <dgm:cxn modelId="{3C6525B9-516F-4ECA-912A-CD035F648132}" type="presParOf" srcId="{9608ADD1-0FD1-40D2-9C54-DF87C4AEA380}" destId="{A837B5E8-A0B9-47D5-BFAF-417468FD2623}" srcOrd="1" destOrd="0" presId="urn:microsoft.com/office/officeart/2018/2/layout/IconCircleList"/>
    <dgm:cxn modelId="{EDF8857C-8379-42AE-967B-6AB4F79391BF}" type="presParOf" srcId="{9608ADD1-0FD1-40D2-9C54-DF87C4AEA380}" destId="{3896C540-1CD4-4D9D-AFB2-9FF2D368A6BD}" srcOrd="2" destOrd="0" presId="urn:microsoft.com/office/officeart/2018/2/layout/IconCircleList"/>
    <dgm:cxn modelId="{9AA4C1B1-9A25-434F-A546-BAC92E22E2B8}" type="presParOf" srcId="{3896C540-1CD4-4D9D-AFB2-9FF2D368A6BD}" destId="{2F6F4F62-0016-4920-AF65-2C84088CE5D7}" srcOrd="0" destOrd="0" presId="urn:microsoft.com/office/officeart/2018/2/layout/IconCircleList"/>
    <dgm:cxn modelId="{F565EABA-58D7-4FCB-A8EC-FFCD48A57E6F}" type="presParOf" srcId="{3896C540-1CD4-4D9D-AFB2-9FF2D368A6BD}" destId="{4422C7DE-D8C9-4C0B-9BCC-67162A8C18F0}" srcOrd="1" destOrd="0" presId="urn:microsoft.com/office/officeart/2018/2/layout/IconCircleList"/>
    <dgm:cxn modelId="{F36A9AB5-6BEF-47BC-83C9-E170B4F83695}" type="presParOf" srcId="{3896C540-1CD4-4D9D-AFB2-9FF2D368A6BD}" destId="{9FC898A0-DCD3-4AE5-B44D-367FB64940E5}" srcOrd="2" destOrd="0" presId="urn:microsoft.com/office/officeart/2018/2/layout/IconCircleList"/>
    <dgm:cxn modelId="{FBDB0193-4942-46C5-B792-B7AE0D666EEF}" type="presParOf" srcId="{3896C540-1CD4-4D9D-AFB2-9FF2D368A6BD}" destId="{5B0C79F1-D61D-46D4-8EC4-AECDD4CA4D22}" srcOrd="3" destOrd="0" presId="urn:microsoft.com/office/officeart/2018/2/layout/IconCircleList"/>
    <dgm:cxn modelId="{A31095EF-7A75-4381-9752-0DFF5FE30233}" type="presParOf" srcId="{9608ADD1-0FD1-40D2-9C54-DF87C4AEA380}" destId="{575DABD6-6B61-4EBB-9C38-2F70B28F618C}" srcOrd="3" destOrd="0" presId="urn:microsoft.com/office/officeart/2018/2/layout/IconCircleList"/>
    <dgm:cxn modelId="{CE583BD6-09AB-440E-B9F4-7FACF8CEF9CF}" type="presParOf" srcId="{9608ADD1-0FD1-40D2-9C54-DF87C4AEA380}" destId="{571A0BC4-6E51-41DD-9ACF-0546B2FD4AAB}" srcOrd="4" destOrd="0" presId="urn:microsoft.com/office/officeart/2018/2/layout/IconCircleList"/>
    <dgm:cxn modelId="{A0727599-2BCF-4752-AD4E-C4A0C114E63E}" type="presParOf" srcId="{571A0BC4-6E51-41DD-9ACF-0546B2FD4AAB}" destId="{C16BDD39-4993-4B56-B605-66F3D2BD3E94}" srcOrd="0" destOrd="0" presId="urn:microsoft.com/office/officeart/2018/2/layout/IconCircleList"/>
    <dgm:cxn modelId="{70340505-2B8D-468B-8BFE-2C476D3CEC84}" type="presParOf" srcId="{571A0BC4-6E51-41DD-9ACF-0546B2FD4AAB}" destId="{E367D72D-CD7A-4A7E-B1A6-7858F1682D4E}" srcOrd="1" destOrd="0" presId="urn:microsoft.com/office/officeart/2018/2/layout/IconCircleList"/>
    <dgm:cxn modelId="{0A18F2E8-4267-4F71-8DC8-83A8055A0434}" type="presParOf" srcId="{571A0BC4-6E51-41DD-9ACF-0546B2FD4AAB}" destId="{BBE4DC24-999B-48D2-A18A-460735C4E473}" srcOrd="2" destOrd="0" presId="urn:microsoft.com/office/officeart/2018/2/layout/IconCircleList"/>
    <dgm:cxn modelId="{2C2F5183-7950-49FB-B1E7-67E550FAD4B7}" type="presParOf" srcId="{571A0BC4-6E51-41DD-9ACF-0546B2FD4AAB}" destId="{A9653DFE-A4BA-4604-B1B4-E944DCEEF224}" srcOrd="3" destOrd="0" presId="urn:microsoft.com/office/officeart/2018/2/layout/IconCircleList"/>
    <dgm:cxn modelId="{CD951194-1767-4ABD-9CF0-4BC396FDC3C0}" type="presParOf" srcId="{9608ADD1-0FD1-40D2-9C54-DF87C4AEA380}" destId="{97F482DF-58B4-4B46-ACEF-FFCA8298FCD1}" srcOrd="5" destOrd="0" presId="urn:microsoft.com/office/officeart/2018/2/layout/IconCircleList"/>
    <dgm:cxn modelId="{9355AAE1-3D76-4DC5-85BE-A24298377EB6}" type="presParOf" srcId="{9608ADD1-0FD1-40D2-9C54-DF87C4AEA380}" destId="{855087B2-42CD-4956-BE8E-34FBD82DCEBB}" srcOrd="6" destOrd="0" presId="urn:microsoft.com/office/officeart/2018/2/layout/IconCircleList"/>
    <dgm:cxn modelId="{A220C3C2-9824-4B35-8356-508E208D87A5}" type="presParOf" srcId="{855087B2-42CD-4956-BE8E-34FBD82DCEBB}" destId="{A42D51EB-D140-4A19-A8CF-35FBA5EF2ABD}" srcOrd="0" destOrd="0" presId="urn:microsoft.com/office/officeart/2018/2/layout/IconCircleList"/>
    <dgm:cxn modelId="{FAEE5911-2A2D-4BA6-960A-5D5CA9CCEB9F}" type="presParOf" srcId="{855087B2-42CD-4956-BE8E-34FBD82DCEBB}" destId="{98255BBC-9E5D-47E3-BA09-E721447A7388}" srcOrd="1" destOrd="0" presId="urn:microsoft.com/office/officeart/2018/2/layout/IconCircleList"/>
    <dgm:cxn modelId="{BB28A71D-12C2-45F6-8D11-32C80A24624E}" type="presParOf" srcId="{855087B2-42CD-4956-BE8E-34FBD82DCEBB}" destId="{660300EF-1723-41E2-BEC2-791301D91553}" srcOrd="2" destOrd="0" presId="urn:microsoft.com/office/officeart/2018/2/layout/IconCircleList"/>
    <dgm:cxn modelId="{D7DDAFFD-5539-495E-B6A1-58BD5CC39912}" type="presParOf" srcId="{855087B2-42CD-4956-BE8E-34FBD82DCEBB}" destId="{BB3E4D09-4435-4C1C-B5EC-02C02772888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F481ED-0D63-4AD1-9B14-80AA5A7F67E2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A87A7A2-CB50-43BF-93D8-7097DFBE152C}">
      <dgm:prSet/>
      <dgm:spPr/>
      <dgm:t>
        <a:bodyPr/>
        <a:lstStyle/>
        <a:p>
          <a:r>
            <a:rPr lang="en-US" dirty="0"/>
            <a:t>Benefits of higher emotional intelligence (Landry, 2019):</a:t>
          </a:r>
        </a:p>
      </dgm:t>
    </dgm:pt>
    <dgm:pt modelId="{272E9A16-6AAB-4F19-8F64-D4D96CD4BFC4}" type="parTrans" cxnId="{A3C0774D-640C-460F-A89B-51A74B3B5F8C}">
      <dgm:prSet/>
      <dgm:spPr/>
      <dgm:t>
        <a:bodyPr/>
        <a:lstStyle/>
        <a:p>
          <a:endParaRPr lang="en-US"/>
        </a:p>
      </dgm:t>
    </dgm:pt>
    <dgm:pt modelId="{D5AE58B1-D21C-4B78-AE6B-1D606605687F}" type="sibTrans" cxnId="{A3C0774D-640C-460F-A89B-51A74B3B5F8C}">
      <dgm:prSet/>
      <dgm:spPr/>
      <dgm:t>
        <a:bodyPr/>
        <a:lstStyle/>
        <a:p>
          <a:endParaRPr lang="en-US"/>
        </a:p>
      </dgm:t>
    </dgm:pt>
    <dgm:pt modelId="{D6A93700-0552-4511-B3A8-C6CB5EF7B47F}">
      <dgm:prSet/>
      <dgm:spPr/>
      <dgm:t>
        <a:bodyPr/>
        <a:lstStyle/>
        <a:p>
          <a:r>
            <a:rPr lang="en-US" dirty="0"/>
            <a:t>Conflict resolved effectively </a:t>
          </a:r>
        </a:p>
      </dgm:t>
    </dgm:pt>
    <dgm:pt modelId="{537F8F83-FFEC-41D2-9E8D-4C66091F42B2}" type="parTrans" cxnId="{44CB5E85-ABEC-444E-BEDF-35EA8CCC6E42}">
      <dgm:prSet/>
      <dgm:spPr/>
      <dgm:t>
        <a:bodyPr/>
        <a:lstStyle/>
        <a:p>
          <a:endParaRPr lang="en-US"/>
        </a:p>
      </dgm:t>
    </dgm:pt>
    <dgm:pt modelId="{7FAF0A3B-7346-4096-BA1D-ED46B5F25C6F}" type="sibTrans" cxnId="{44CB5E85-ABEC-444E-BEDF-35EA8CCC6E42}">
      <dgm:prSet/>
      <dgm:spPr/>
      <dgm:t>
        <a:bodyPr/>
        <a:lstStyle/>
        <a:p>
          <a:endParaRPr lang="en-US"/>
        </a:p>
      </dgm:t>
    </dgm:pt>
    <dgm:pt modelId="{472EE11B-A1FB-4ABC-9EB0-563FDC018066}">
      <dgm:prSet/>
      <dgm:spPr/>
      <dgm:t>
        <a:bodyPr/>
        <a:lstStyle/>
        <a:p>
          <a:r>
            <a:rPr lang="en-US" dirty="0"/>
            <a:t>When under pressure stay calm</a:t>
          </a:r>
        </a:p>
      </dgm:t>
    </dgm:pt>
    <dgm:pt modelId="{E34F5FAE-94DB-4552-9105-E336CEECCDC2}" type="parTrans" cxnId="{BDCC54F1-790C-475D-A832-1B794851191E}">
      <dgm:prSet/>
      <dgm:spPr/>
      <dgm:t>
        <a:bodyPr/>
        <a:lstStyle/>
        <a:p>
          <a:endParaRPr lang="en-US"/>
        </a:p>
      </dgm:t>
    </dgm:pt>
    <dgm:pt modelId="{4C5D7C5A-EA6A-4FE5-BF06-82035F888482}" type="sibTrans" cxnId="{BDCC54F1-790C-475D-A832-1B794851191E}">
      <dgm:prSet/>
      <dgm:spPr/>
      <dgm:t>
        <a:bodyPr/>
        <a:lstStyle/>
        <a:p>
          <a:endParaRPr lang="en-US"/>
        </a:p>
      </dgm:t>
    </dgm:pt>
    <dgm:pt modelId="{0D127F9B-641B-4F9E-AD8D-05186BD1B0B0}">
      <dgm:prSet/>
      <dgm:spPr/>
      <dgm:t>
        <a:bodyPr/>
        <a:lstStyle/>
        <a:p>
          <a:r>
            <a:rPr lang="en-US" dirty="0"/>
            <a:t>Improved employee engagement </a:t>
          </a:r>
        </a:p>
      </dgm:t>
    </dgm:pt>
    <dgm:pt modelId="{806C86C7-F6DE-4475-91CC-00C289A5DA18}" type="parTrans" cxnId="{666402FE-2F42-42AA-BE6A-5872F0E08C15}">
      <dgm:prSet/>
      <dgm:spPr/>
      <dgm:t>
        <a:bodyPr/>
        <a:lstStyle/>
        <a:p>
          <a:endParaRPr lang="en-US"/>
        </a:p>
      </dgm:t>
    </dgm:pt>
    <dgm:pt modelId="{519D6D0A-1034-4F42-9D32-9CCA7FCF9905}" type="sibTrans" cxnId="{666402FE-2F42-42AA-BE6A-5872F0E08C15}">
      <dgm:prSet/>
      <dgm:spPr/>
      <dgm:t>
        <a:bodyPr/>
        <a:lstStyle/>
        <a:p>
          <a:endParaRPr lang="en-US"/>
        </a:p>
      </dgm:t>
    </dgm:pt>
    <dgm:pt modelId="{43854929-301D-4E0D-8EEA-A081165ADCBF}">
      <dgm:prSet/>
      <dgm:spPr/>
      <dgm:t>
        <a:bodyPr/>
        <a:lstStyle/>
        <a:p>
          <a:r>
            <a:rPr lang="en-US" dirty="0"/>
            <a:t>Lower turnover rate</a:t>
          </a:r>
        </a:p>
      </dgm:t>
    </dgm:pt>
    <dgm:pt modelId="{0F2ED038-A83D-44F8-A003-FF4D45D868AE}" type="parTrans" cxnId="{CA94A878-EED9-4813-907A-9FD9C727A51B}">
      <dgm:prSet/>
      <dgm:spPr/>
      <dgm:t>
        <a:bodyPr/>
        <a:lstStyle/>
        <a:p>
          <a:endParaRPr lang="en-US"/>
        </a:p>
      </dgm:t>
    </dgm:pt>
    <dgm:pt modelId="{264952B1-23E1-4F17-B9B5-C8AEC8BD8DA2}" type="sibTrans" cxnId="{CA94A878-EED9-4813-907A-9FD9C727A51B}">
      <dgm:prSet/>
      <dgm:spPr/>
      <dgm:t>
        <a:bodyPr/>
        <a:lstStyle/>
        <a:p>
          <a:endParaRPr lang="en-US"/>
        </a:p>
      </dgm:t>
    </dgm:pt>
    <dgm:pt modelId="{5CFFDF87-F308-41C3-ACEC-CD06AA771F01}">
      <dgm:prSet/>
      <dgm:spPr/>
      <dgm:t>
        <a:bodyPr/>
        <a:lstStyle/>
        <a:p>
          <a:r>
            <a:rPr lang="en-US" dirty="0"/>
            <a:t>Interpersonal relationship management</a:t>
          </a:r>
        </a:p>
      </dgm:t>
    </dgm:pt>
    <dgm:pt modelId="{C5151105-D457-4F9C-A494-E0FD4726A331}" type="parTrans" cxnId="{8EEB73A1-9A63-44EA-A7E7-41067D5F71DC}">
      <dgm:prSet/>
      <dgm:spPr/>
      <dgm:t>
        <a:bodyPr/>
        <a:lstStyle/>
        <a:p>
          <a:endParaRPr lang="en-US"/>
        </a:p>
      </dgm:t>
    </dgm:pt>
    <dgm:pt modelId="{D6F59F8C-C4DF-45A6-82BB-B8C8326882C3}" type="sibTrans" cxnId="{8EEB73A1-9A63-44EA-A7E7-41067D5F71DC}">
      <dgm:prSet/>
      <dgm:spPr/>
      <dgm:t>
        <a:bodyPr/>
        <a:lstStyle/>
        <a:p>
          <a:endParaRPr lang="en-US"/>
        </a:p>
      </dgm:t>
    </dgm:pt>
    <dgm:pt modelId="{FB339933-1EEC-479C-8873-AB9060FD237C}">
      <dgm:prSet/>
      <dgm:spPr/>
      <dgm:t>
        <a:bodyPr/>
        <a:lstStyle/>
        <a:p>
          <a:r>
            <a:rPr lang="en-US" dirty="0"/>
            <a:t>Consequences of lower emotional intelligence (Indeed Employer Content Team, n.d.): </a:t>
          </a:r>
        </a:p>
      </dgm:t>
    </dgm:pt>
    <dgm:pt modelId="{4C0C0601-9B72-4B11-B5AA-CA41D730872E}" type="parTrans" cxnId="{E54FDC36-396C-4730-8906-0D7EDD7729CB}">
      <dgm:prSet/>
      <dgm:spPr/>
      <dgm:t>
        <a:bodyPr/>
        <a:lstStyle/>
        <a:p>
          <a:endParaRPr lang="en-US"/>
        </a:p>
      </dgm:t>
    </dgm:pt>
    <dgm:pt modelId="{0A24EF39-53B3-4312-BD34-5E74BA2F6AA5}" type="sibTrans" cxnId="{E54FDC36-396C-4730-8906-0D7EDD7729CB}">
      <dgm:prSet/>
      <dgm:spPr/>
      <dgm:t>
        <a:bodyPr/>
        <a:lstStyle/>
        <a:p>
          <a:endParaRPr lang="en-US"/>
        </a:p>
      </dgm:t>
    </dgm:pt>
    <dgm:pt modelId="{C9A63481-2EB2-43FB-803B-A0B81146E544}">
      <dgm:prSet/>
      <dgm:spPr/>
      <dgm:t>
        <a:bodyPr/>
        <a:lstStyle/>
        <a:p>
          <a:r>
            <a:rPr lang="en-US" dirty="0"/>
            <a:t>Lower/poor accountability, team dynamics, and productivity </a:t>
          </a:r>
        </a:p>
      </dgm:t>
    </dgm:pt>
    <dgm:pt modelId="{5E49E419-C1C2-4991-9A8C-2F5E97C198F1}" type="parTrans" cxnId="{01EA60BB-D2C4-4AE4-9E53-5410961DC9A6}">
      <dgm:prSet/>
      <dgm:spPr/>
      <dgm:t>
        <a:bodyPr/>
        <a:lstStyle/>
        <a:p>
          <a:endParaRPr lang="en-US"/>
        </a:p>
      </dgm:t>
    </dgm:pt>
    <dgm:pt modelId="{9A2ABB3B-0770-4B23-8087-CF65219D1C7B}" type="sibTrans" cxnId="{01EA60BB-D2C4-4AE4-9E53-5410961DC9A6}">
      <dgm:prSet/>
      <dgm:spPr/>
      <dgm:t>
        <a:bodyPr/>
        <a:lstStyle/>
        <a:p>
          <a:endParaRPr lang="en-US"/>
        </a:p>
      </dgm:t>
    </dgm:pt>
    <dgm:pt modelId="{0DBC0534-02A2-4320-814C-FC8D1AA027BB}">
      <dgm:prSet/>
      <dgm:spPr/>
      <dgm:t>
        <a:bodyPr/>
        <a:lstStyle/>
        <a:p>
          <a:r>
            <a:rPr lang="en-US" dirty="0"/>
            <a:t>Unproductive communication with management and employees</a:t>
          </a:r>
        </a:p>
      </dgm:t>
    </dgm:pt>
    <dgm:pt modelId="{D5C9EAA4-0B44-483B-9489-0E956123F2DA}" type="parTrans" cxnId="{B0C1E2A0-F547-49E8-9491-46B88A6D526B}">
      <dgm:prSet/>
      <dgm:spPr/>
      <dgm:t>
        <a:bodyPr/>
        <a:lstStyle/>
        <a:p>
          <a:endParaRPr lang="en-US"/>
        </a:p>
      </dgm:t>
    </dgm:pt>
    <dgm:pt modelId="{0F6785B1-7522-46C9-A7F3-83FBC0EF0E34}" type="sibTrans" cxnId="{B0C1E2A0-F547-49E8-9491-46B88A6D526B}">
      <dgm:prSet/>
      <dgm:spPr/>
      <dgm:t>
        <a:bodyPr/>
        <a:lstStyle/>
        <a:p>
          <a:endParaRPr lang="en-US"/>
        </a:p>
      </dgm:t>
    </dgm:pt>
    <dgm:pt modelId="{AFE8DBDE-A749-41A1-9A99-63AA55D88FE6}">
      <dgm:prSet/>
      <dgm:spPr/>
      <dgm:t>
        <a:bodyPr/>
        <a:lstStyle/>
        <a:p>
          <a:r>
            <a:rPr lang="en-US" dirty="0"/>
            <a:t>Rise in hiring costs and employee turnover </a:t>
          </a:r>
        </a:p>
      </dgm:t>
    </dgm:pt>
    <dgm:pt modelId="{CD559897-2DEB-41AA-B7D5-149CA109114C}" type="parTrans" cxnId="{5B282DEC-DA91-4D80-9D10-D24BF495054D}">
      <dgm:prSet/>
      <dgm:spPr/>
      <dgm:t>
        <a:bodyPr/>
        <a:lstStyle/>
        <a:p>
          <a:endParaRPr lang="en-US"/>
        </a:p>
      </dgm:t>
    </dgm:pt>
    <dgm:pt modelId="{2B34FB24-185B-442F-ACAE-2343A3B50BE7}" type="sibTrans" cxnId="{5B282DEC-DA91-4D80-9D10-D24BF495054D}">
      <dgm:prSet/>
      <dgm:spPr/>
      <dgm:t>
        <a:bodyPr/>
        <a:lstStyle/>
        <a:p>
          <a:endParaRPr lang="en-US"/>
        </a:p>
      </dgm:t>
    </dgm:pt>
    <dgm:pt modelId="{E044039C-8F21-4488-95D4-0A1BB306C3C5}" type="pres">
      <dgm:prSet presAssocID="{66F481ED-0D63-4AD1-9B14-80AA5A7F67E2}" presName="Name0" presStyleCnt="0">
        <dgm:presLayoutVars>
          <dgm:dir/>
          <dgm:animLvl val="lvl"/>
          <dgm:resizeHandles val="exact"/>
        </dgm:presLayoutVars>
      </dgm:prSet>
      <dgm:spPr/>
    </dgm:pt>
    <dgm:pt modelId="{25BCF468-F43B-4A2D-8E58-AADE3DB6B194}" type="pres">
      <dgm:prSet presAssocID="{6A87A7A2-CB50-43BF-93D8-7097DFBE152C}" presName="composite" presStyleCnt="0"/>
      <dgm:spPr/>
    </dgm:pt>
    <dgm:pt modelId="{179E8756-2D2F-494C-BFCA-233535D78E48}" type="pres">
      <dgm:prSet presAssocID="{6A87A7A2-CB50-43BF-93D8-7097DFBE152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532F649-BBD5-401F-93DD-3C016D29109A}" type="pres">
      <dgm:prSet presAssocID="{6A87A7A2-CB50-43BF-93D8-7097DFBE152C}" presName="desTx" presStyleLbl="alignAccFollowNode1" presStyleIdx="0" presStyleCnt="2">
        <dgm:presLayoutVars>
          <dgm:bulletEnabled val="1"/>
        </dgm:presLayoutVars>
      </dgm:prSet>
      <dgm:spPr/>
    </dgm:pt>
    <dgm:pt modelId="{695A3BD4-E273-45A4-8DD5-473EB5B7E903}" type="pres">
      <dgm:prSet presAssocID="{D5AE58B1-D21C-4B78-AE6B-1D606605687F}" presName="space" presStyleCnt="0"/>
      <dgm:spPr/>
    </dgm:pt>
    <dgm:pt modelId="{3447B870-5942-4D9A-BF40-F7B0E80B5423}" type="pres">
      <dgm:prSet presAssocID="{FB339933-1EEC-479C-8873-AB9060FD237C}" presName="composite" presStyleCnt="0"/>
      <dgm:spPr/>
    </dgm:pt>
    <dgm:pt modelId="{D01AAF8A-6813-4209-8090-D8FB8E372033}" type="pres">
      <dgm:prSet presAssocID="{FB339933-1EEC-479C-8873-AB9060FD237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CEC642A-C930-47A9-8F4B-36D24FEC890E}" type="pres">
      <dgm:prSet presAssocID="{FB339933-1EEC-479C-8873-AB9060FD237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E17DB00-05E9-48D7-83DF-AAF5F6F8A576}" type="presOf" srcId="{66F481ED-0D63-4AD1-9B14-80AA5A7F67E2}" destId="{E044039C-8F21-4488-95D4-0A1BB306C3C5}" srcOrd="0" destOrd="0" presId="urn:microsoft.com/office/officeart/2005/8/layout/hList1"/>
    <dgm:cxn modelId="{B4CFC004-CF55-4D71-AAB7-49AC1CCFBC36}" type="presOf" srcId="{FB339933-1EEC-479C-8873-AB9060FD237C}" destId="{D01AAF8A-6813-4209-8090-D8FB8E372033}" srcOrd="0" destOrd="0" presId="urn:microsoft.com/office/officeart/2005/8/layout/hList1"/>
    <dgm:cxn modelId="{CA854B16-8306-4CA5-A667-0F73322DB229}" type="presOf" srcId="{0DBC0534-02A2-4320-814C-FC8D1AA027BB}" destId="{BCEC642A-C930-47A9-8F4B-36D24FEC890E}" srcOrd="0" destOrd="1" presId="urn:microsoft.com/office/officeart/2005/8/layout/hList1"/>
    <dgm:cxn modelId="{C07D7017-8DC2-45A7-A0B3-7FACDF1209AE}" type="presOf" srcId="{0D127F9B-641B-4F9E-AD8D-05186BD1B0B0}" destId="{B532F649-BBD5-401F-93DD-3C016D29109A}" srcOrd="0" destOrd="2" presId="urn:microsoft.com/office/officeart/2005/8/layout/hList1"/>
    <dgm:cxn modelId="{E54FDC36-396C-4730-8906-0D7EDD7729CB}" srcId="{66F481ED-0D63-4AD1-9B14-80AA5A7F67E2}" destId="{FB339933-1EEC-479C-8873-AB9060FD237C}" srcOrd="1" destOrd="0" parTransId="{4C0C0601-9B72-4B11-B5AA-CA41D730872E}" sibTransId="{0A24EF39-53B3-4312-BD34-5E74BA2F6AA5}"/>
    <dgm:cxn modelId="{A3C0774D-640C-460F-A89B-51A74B3B5F8C}" srcId="{66F481ED-0D63-4AD1-9B14-80AA5A7F67E2}" destId="{6A87A7A2-CB50-43BF-93D8-7097DFBE152C}" srcOrd="0" destOrd="0" parTransId="{272E9A16-6AAB-4F19-8F64-D4D96CD4BFC4}" sibTransId="{D5AE58B1-D21C-4B78-AE6B-1D606605687F}"/>
    <dgm:cxn modelId="{272ED773-4C08-45CA-8670-5F4A8283B7BE}" type="presOf" srcId="{5CFFDF87-F308-41C3-ACEC-CD06AA771F01}" destId="{B532F649-BBD5-401F-93DD-3C016D29109A}" srcOrd="0" destOrd="4" presId="urn:microsoft.com/office/officeart/2005/8/layout/hList1"/>
    <dgm:cxn modelId="{0AB55C57-2B28-47BF-8E3D-C17525005B29}" type="presOf" srcId="{43854929-301D-4E0D-8EEA-A081165ADCBF}" destId="{B532F649-BBD5-401F-93DD-3C016D29109A}" srcOrd="0" destOrd="3" presId="urn:microsoft.com/office/officeart/2005/8/layout/hList1"/>
    <dgm:cxn modelId="{CA94A878-EED9-4813-907A-9FD9C727A51B}" srcId="{6A87A7A2-CB50-43BF-93D8-7097DFBE152C}" destId="{43854929-301D-4E0D-8EEA-A081165ADCBF}" srcOrd="3" destOrd="0" parTransId="{0F2ED038-A83D-44F8-A003-FF4D45D868AE}" sibTransId="{264952B1-23E1-4F17-B9B5-C8AEC8BD8DA2}"/>
    <dgm:cxn modelId="{44CB5E85-ABEC-444E-BEDF-35EA8CCC6E42}" srcId="{6A87A7A2-CB50-43BF-93D8-7097DFBE152C}" destId="{D6A93700-0552-4511-B3A8-C6CB5EF7B47F}" srcOrd="0" destOrd="0" parTransId="{537F8F83-FFEC-41D2-9E8D-4C66091F42B2}" sibTransId="{7FAF0A3B-7346-4096-BA1D-ED46B5F25C6F}"/>
    <dgm:cxn modelId="{F822DB8B-7840-45B3-B307-51E0B11BA659}" type="presOf" srcId="{C9A63481-2EB2-43FB-803B-A0B81146E544}" destId="{BCEC642A-C930-47A9-8F4B-36D24FEC890E}" srcOrd="0" destOrd="0" presId="urn:microsoft.com/office/officeart/2005/8/layout/hList1"/>
    <dgm:cxn modelId="{B0C1E2A0-F547-49E8-9491-46B88A6D526B}" srcId="{FB339933-1EEC-479C-8873-AB9060FD237C}" destId="{0DBC0534-02A2-4320-814C-FC8D1AA027BB}" srcOrd="1" destOrd="0" parTransId="{D5C9EAA4-0B44-483B-9489-0E956123F2DA}" sibTransId="{0F6785B1-7522-46C9-A7F3-83FBC0EF0E34}"/>
    <dgm:cxn modelId="{8EEB73A1-9A63-44EA-A7E7-41067D5F71DC}" srcId="{6A87A7A2-CB50-43BF-93D8-7097DFBE152C}" destId="{5CFFDF87-F308-41C3-ACEC-CD06AA771F01}" srcOrd="4" destOrd="0" parTransId="{C5151105-D457-4F9C-A494-E0FD4726A331}" sibTransId="{D6F59F8C-C4DF-45A6-82BB-B8C8326882C3}"/>
    <dgm:cxn modelId="{01EA60BB-D2C4-4AE4-9E53-5410961DC9A6}" srcId="{FB339933-1EEC-479C-8873-AB9060FD237C}" destId="{C9A63481-2EB2-43FB-803B-A0B81146E544}" srcOrd="0" destOrd="0" parTransId="{5E49E419-C1C2-4991-9A8C-2F5E97C198F1}" sibTransId="{9A2ABB3B-0770-4B23-8087-CF65219D1C7B}"/>
    <dgm:cxn modelId="{292719BD-AA08-40B4-8D86-C817C5FA9775}" type="presOf" srcId="{AFE8DBDE-A749-41A1-9A99-63AA55D88FE6}" destId="{BCEC642A-C930-47A9-8F4B-36D24FEC890E}" srcOrd="0" destOrd="2" presId="urn:microsoft.com/office/officeart/2005/8/layout/hList1"/>
    <dgm:cxn modelId="{6DF410C1-1EFD-44AE-B690-445C4FF5E2FB}" type="presOf" srcId="{6A87A7A2-CB50-43BF-93D8-7097DFBE152C}" destId="{179E8756-2D2F-494C-BFCA-233535D78E48}" srcOrd="0" destOrd="0" presId="urn:microsoft.com/office/officeart/2005/8/layout/hList1"/>
    <dgm:cxn modelId="{5B282DEC-DA91-4D80-9D10-D24BF495054D}" srcId="{FB339933-1EEC-479C-8873-AB9060FD237C}" destId="{AFE8DBDE-A749-41A1-9A99-63AA55D88FE6}" srcOrd="2" destOrd="0" parTransId="{CD559897-2DEB-41AA-B7D5-149CA109114C}" sibTransId="{2B34FB24-185B-442F-ACAE-2343A3B50BE7}"/>
    <dgm:cxn modelId="{2509B2ED-AF64-445D-ABA4-0C1DE2C7A95C}" type="presOf" srcId="{472EE11B-A1FB-4ABC-9EB0-563FDC018066}" destId="{B532F649-BBD5-401F-93DD-3C016D29109A}" srcOrd="0" destOrd="1" presId="urn:microsoft.com/office/officeart/2005/8/layout/hList1"/>
    <dgm:cxn modelId="{BDCC54F1-790C-475D-A832-1B794851191E}" srcId="{6A87A7A2-CB50-43BF-93D8-7097DFBE152C}" destId="{472EE11B-A1FB-4ABC-9EB0-563FDC018066}" srcOrd="1" destOrd="0" parTransId="{E34F5FAE-94DB-4552-9105-E336CEECCDC2}" sibTransId="{4C5D7C5A-EA6A-4FE5-BF06-82035F888482}"/>
    <dgm:cxn modelId="{E1A698FD-72CE-4975-AB76-B87BE5E3F6E7}" type="presOf" srcId="{D6A93700-0552-4511-B3A8-C6CB5EF7B47F}" destId="{B532F649-BBD5-401F-93DD-3C016D29109A}" srcOrd="0" destOrd="0" presId="urn:microsoft.com/office/officeart/2005/8/layout/hList1"/>
    <dgm:cxn modelId="{666402FE-2F42-42AA-BE6A-5872F0E08C15}" srcId="{6A87A7A2-CB50-43BF-93D8-7097DFBE152C}" destId="{0D127F9B-641B-4F9E-AD8D-05186BD1B0B0}" srcOrd="2" destOrd="0" parTransId="{806C86C7-F6DE-4475-91CC-00C289A5DA18}" sibTransId="{519D6D0A-1034-4F42-9D32-9CCA7FCF9905}"/>
    <dgm:cxn modelId="{E824CA02-C953-41C7-A866-40AF3F0BD4A0}" type="presParOf" srcId="{E044039C-8F21-4488-95D4-0A1BB306C3C5}" destId="{25BCF468-F43B-4A2D-8E58-AADE3DB6B194}" srcOrd="0" destOrd="0" presId="urn:microsoft.com/office/officeart/2005/8/layout/hList1"/>
    <dgm:cxn modelId="{504CC207-4035-4276-B474-BC9BDDCC5448}" type="presParOf" srcId="{25BCF468-F43B-4A2D-8E58-AADE3DB6B194}" destId="{179E8756-2D2F-494C-BFCA-233535D78E48}" srcOrd="0" destOrd="0" presId="urn:microsoft.com/office/officeart/2005/8/layout/hList1"/>
    <dgm:cxn modelId="{F7E94D06-84F9-450F-851F-32FBD10AD885}" type="presParOf" srcId="{25BCF468-F43B-4A2D-8E58-AADE3DB6B194}" destId="{B532F649-BBD5-401F-93DD-3C016D29109A}" srcOrd="1" destOrd="0" presId="urn:microsoft.com/office/officeart/2005/8/layout/hList1"/>
    <dgm:cxn modelId="{B9D745A2-1956-4FA8-91BB-D900DA53E360}" type="presParOf" srcId="{E044039C-8F21-4488-95D4-0A1BB306C3C5}" destId="{695A3BD4-E273-45A4-8DD5-473EB5B7E903}" srcOrd="1" destOrd="0" presId="urn:microsoft.com/office/officeart/2005/8/layout/hList1"/>
    <dgm:cxn modelId="{62327F94-7073-432C-A225-360F4CE48E2C}" type="presParOf" srcId="{E044039C-8F21-4488-95D4-0A1BB306C3C5}" destId="{3447B870-5942-4D9A-BF40-F7B0E80B5423}" srcOrd="2" destOrd="0" presId="urn:microsoft.com/office/officeart/2005/8/layout/hList1"/>
    <dgm:cxn modelId="{FD978226-9A0B-48CD-991D-90F166253E7E}" type="presParOf" srcId="{3447B870-5942-4D9A-BF40-F7B0E80B5423}" destId="{D01AAF8A-6813-4209-8090-D8FB8E372033}" srcOrd="0" destOrd="0" presId="urn:microsoft.com/office/officeart/2005/8/layout/hList1"/>
    <dgm:cxn modelId="{490D5A3C-8CFD-4BBF-994F-13335D2B0EF7}" type="presParOf" srcId="{3447B870-5942-4D9A-BF40-F7B0E80B5423}" destId="{BCEC642A-C930-47A9-8F4B-36D24FEC890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9A4DA7-7746-45F0-9DD3-EE298C10ABDC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1D39B9-316B-43E5-A943-5296B13F2BF0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/>
            <a:t>Self-Awareness </a:t>
          </a:r>
        </a:p>
      </dgm:t>
    </dgm:pt>
    <dgm:pt modelId="{D8CC5051-26EB-403D-A725-1592F9668DC9}" type="parTrans" cxnId="{84F88B51-CD04-49CF-91F0-069AE109E9B1}">
      <dgm:prSet/>
      <dgm:spPr/>
      <dgm:t>
        <a:bodyPr/>
        <a:lstStyle/>
        <a:p>
          <a:endParaRPr lang="en-US"/>
        </a:p>
      </dgm:t>
    </dgm:pt>
    <dgm:pt modelId="{ECD3640C-9ECF-4BB0-A85B-4EEB1A7A6874}" type="sibTrans" cxnId="{84F88B51-CD04-49CF-91F0-069AE109E9B1}">
      <dgm:prSet/>
      <dgm:spPr/>
      <dgm:t>
        <a:bodyPr/>
        <a:lstStyle/>
        <a:p>
          <a:endParaRPr lang="en-US"/>
        </a:p>
      </dgm:t>
    </dgm:pt>
    <dgm:pt modelId="{DE9B6E1C-D124-407D-8A1D-41EA88C99D77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Emotional self-awareness</a:t>
          </a:r>
        </a:p>
      </dgm:t>
    </dgm:pt>
    <dgm:pt modelId="{0C369B2C-6138-483A-BBDC-179D62BB806D}" type="parTrans" cxnId="{4EB4C436-B6E8-4A4F-A9B3-7667AAC73BEA}">
      <dgm:prSet/>
      <dgm:spPr/>
      <dgm:t>
        <a:bodyPr/>
        <a:lstStyle/>
        <a:p>
          <a:endParaRPr lang="en-US"/>
        </a:p>
      </dgm:t>
    </dgm:pt>
    <dgm:pt modelId="{709D53E4-68A0-4B17-8FFB-69F9AF128A30}" type="sibTrans" cxnId="{4EB4C436-B6E8-4A4F-A9B3-7667AAC73BEA}">
      <dgm:prSet/>
      <dgm:spPr/>
      <dgm:t>
        <a:bodyPr/>
        <a:lstStyle/>
        <a:p>
          <a:endParaRPr lang="en-US"/>
        </a:p>
      </dgm:t>
    </dgm:pt>
    <dgm:pt modelId="{319AAB72-7392-4D99-A05C-C444791870A2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/>
            <a:t>Self-Management </a:t>
          </a:r>
        </a:p>
      </dgm:t>
    </dgm:pt>
    <dgm:pt modelId="{776B0F3F-51AF-4B97-B245-2CC8FC97C122}" type="parTrans" cxnId="{4A0E1013-E33D-48FE-A366-A9D59FA7F988}">
      <dgm:prSet/>
      <dgm:spPr/>
      <dgm:t>
        <a:bodyPr/>
        <a:lstStyle/>
        <a:p>
          <a:endParaRPr lang="en-US"/>
        </a:p>
      </dgm:t>
    </dgm:pt>
    <dgm:pt modelId="{A38F52DD-5E02-4768-ACDA-B069000395F3}" type="sibTrans" cxnId="{4A0E1013-E33D-48FE-A366-A9D59FA7F988}">
      <dgm:prSet/>
      <dgm:spPr/>
      <dgm:t>
        <a:bodyPr/>
        <a:lstStyle/>
        <a:p>
          <a:endParaRPr lang="en-US"/>
        </a:p>
      </dgm:t>
    </dgm:pt>
    <dgm:pt modelId="{B4670997-139F-47A3-BFF5-6950BEAFD8C6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Emotional self-control</a:t>
          </a:r>
        </a:p>
      </dgm:t>
    </dgm:pt>
    <dgm:pt modelId="{ACE2759F-77BD-43DD-A43B-E55CA774095F}" type="parTrans" cxnId="{6F6233C2-EAD5-412F-8673-EC0F781DD5FD}">
      <dgm:prSet/>
      <dgm:spPr/>
      <dgm:t>
        <a:bodyPr/>
        <a:lstStyle/>
        <a:p>
          <a:endParaRPr lang="en-US"/>
        </a:p>
      </dgm:t>
    </dgm:pt>
    <dgm:pt modelId="{F6144E77-A57D-4E15-8ABB-D4F929307C07}" type="sibTrans" cxnId="{6F6233C2-EAD5-412F-8673-EC0F781DD5FD}">
      <dgm:prSet/>
      <dgm:spPr/>
      <dgm:t>
        <a:bodyPr/>
        <a:lstStyle/>
        <a:p>
          <a:endParaRPr lang="en-US"/>
        </a:p>
      </dgm:t>
    </dgm:pt>
    <dgm:pt modelId="{E660F0A3-4701-4D63-A508-EE1BE13CCEAB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Adaptability</a:t>
          </a:r>
        </a:p>
      </dgm:t>
    </dgm:pt>
    <dgm:pt modelId="{8C415613-8310-4596-9CAA-6CA630FF7EE4}" type="parTrans" cxnId="{53EE9CEA-EE71-41A2-A84D-8B2FA3181B01}">
      <dgm:prSet/>
      <dgm:spPr/>
      <dgm:t>
        <a:bodyPr/>
        <a:lstStyle/>
        <a:p>
          <a:endParaRPr lang="en-US"/>
        </a:p>
      </dgm:t>
    </dgm:pt>
    <dgm:pt modelId="{8463AF05-4F92-4C19-A919-61D796B42C60}" type="sibTrans" cxnId="{53EE9CEA-EE71-41A2-A84D-8B2FA3181B01}">
      <dgm:prSet/>
      <dgm:spPr/>
      <dgm:t>
        <a:bodyPr/>
        <a:lstStyle/>
        <a:p>
          <a:endParaRPr lang="en-US"/>
        </a:p>
      </dgm:t>
    </dgm:pt>
    <dgm:pt modelId="{113EE3D6-B13D-482F-8837-3B9E6880938B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Achievement orientation</a:t>
          </a:r>
        </a:p>
      </dgm:t>
    </dgm:pt>
    <dgm:pt modelId="{6BD292DC-F07B-4918-9F25-DBB7296CBD4E}" type="parTrans" cxnId="{93668048-8A82-43A4-8971-92CA3C8283FB}">
      <dgm:prSet/>
      <dgm:spPr/>
      <dgm:t>
        <a:bodyPr/>
        <a:lstStyle/>
        <a:p>
          <a:endParaRPr lang="en-US"/>
        </a:p>
      </dgm:t>
    </dgm:pt>
    <dgm:pt modelId="{A569B60B-89C5-4E8D-AF0E-B66242DD6584}" type="sibTrans" cxnId="{93668048-8A82-43A4-8971-92CA3C8283FB}">
      <dgm:prSet/>
      <dgm:spPr/>
      <dgm:t>
        <a:bodyPr/>
        <a:lstStyle/>
        <a:p>
          <a:endParaRPr lang="en-US"/>
        </a:p>
      </dgm:t>
    </dgm:pt>
    <dgm:pt modelId="{C3AB9804-8060-4A54-B675-F05E2F889D2C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Positive outlook</a:t>
          </a:r>
        </a:p>
      </dgm:t>
    </dgm:pt>
    <dgm:pt modelId="{0626E1DA-6670-41F6-A811-3FC9B0760169}" type="parTrans" cxnId="{FE134E71-03AE-44AB-A26C-F1B16D61EC09}">
      <dgm:prSet/>
      <dgm:spPr/>
      <dgm:t>
        <a:bodyPr/>
        <a:lstStyle/>
        <a:p>
          <a:endParaRPr lang="en-US"/>
        </a:p>
      </dgm:t>
    </dgm:pt>
    <dgm:pt modelId="{E4F28F5E-A551-4C89-A77B-841BC7FA6414}" type="sibTrans" cxnId="{FE134E71-03AE-44AB-A26C-F1B16D61EC09}">
      <dgm:prSet/>
      <dgm:spPr/>
      <dgm:t>
        <a:bodyPr/>
        <a:lstStyle/>
        <a:p>
          <a:endParaRPr lang="en-US"/>
        </a:p>
      </dgm:t>
    </dgm:pt>
    <dgm:pt modelId="{3C714E65-4544-4622-A22C-A8D97C0B46ED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/>
            <a:t>Social Awareness </a:t>
          </a:r>
        </a:p>
      </dgm:t>
    </dgm:pt>
    <dgm:pt modelId="{EA399651-ABD7-4805-82D3-41BE46A90185}" type="parTrans" cxnId="{5FEB088B-8A69-48C8-A8D0-AEED3703D0B3}">
      <dgm:prSet/>
      <dgm:spPr/>
      <dgm:t>
        <a:bodyPr/>
        <a:lstStyle/>
        <a:p>
          <a:endParaRPr lang="en-US"/>
        </a:p>
      </dgm:t>
    </dgm:pt>
    <dgm:pt modelId="{9CD91C9A-003E-48B2-8C6E-020506A5DCD8}" type="sibTrans" cxnId="{5FEB088B-8A69-48C8-A8D0-AEED3703D0B3}">
      <dgm:prSet/>
      <dgm:spPr/>
      <dgm:t>
        <a:bodyPr/>
        <a:lstStyle/>
        <a:p>
          <a:endParaRPr lang="en-US"/>
        </a:p>
      </dgm:t>
    </dgm:pt>
    <dgm:pt modelId="{402D53B4-E9F8-47CF-BF07-094607D634DE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Empathy</a:t>
          </a:r>
        </a:p>
      </dgm:t>
    </dgm:pt>
    <dgm:pt modelId="{A0A79202-A9FB-42DE-A544-43F3DD3ACE39}" type="parTrans" cxnId="{A5CBE4F3-3722-41C3-AED8-A6FD83F3A411}">
      <dgm:prSet/>
      <dgm:spPr/>
      <dgm:t>
        <a:bodyPr/>
        <a:lstStyle/>
        <a:p>
          <a:endParaRPr lang="en-US"/>
        </a:p>
      </dgm:t>
    </dgm:pt>
    <dgm:pt modelId="{D2A29E27-3B6C-40F3-BD26-E53A8C0D162D}" type="sibTrans" cxnId="{A5CBE4F3-3722-41C3-AED8-A6FD83F3A411}">
      <dgm:prSet/>
      <dgm:spPr/>
      <dgm:t>
        <a:bodyPr/>
        <a:lstStyle/>
        <a:p>
          <a:endParaRPr lang="en-US"/>
        </a:p>
      </dgm:t>
    </dgm:pt>
    <dgm:pt modelId="{A26584E7-9B99-44A7-B380-CD30422CA24C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Organizational awareness</a:t>
          </a:r>
        </a:p>
      </dgm:t>
    </dgm:pt>
    <dgm:pt modelId="{0CE07148-565F-45E9-A3F7-65213164DC5B}" type="parTrans" cxnId="{625AB924-3C44-46A8-B97D-3BB1C2A76B0E}">
      <dgm:prSet/>
      <dgm:spPr/>
      <dgm:t>
        <a:bodyPr/>
        <a:lstStyle/>
        <a:p>
          <a:endParaRPr lang="en-US"/>
        </a:p>
      </dgm:t>
    </dgm:pt>
    <dgm:pt modelId="{B306D899-B53B-4F83-89FD-5FC55C517312}" type="sibTrans" cxnId="{625AB924-3C44-46A8-B97D-3BB1C2A76B0E}">
      <dgm:prSet/>
      <dgm:spPr/>
      <dgm:t>
        <a:bodyPr/>
        <a:lstStyle/>
        <a:p>
          <a:endParaRPr lang="en-US"/>
        </a:p>
      </dgm:t>
    </dgm:pt>
    <dgm:pt modelId="{633E206B-7628-48B2-B340-173585639C99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/>
            <a:t>Relationship Management </a:t>
          </a:r>
        </a:p>
      </dgm:t>
    </dgm:pt>
    <dgm:pt modelId="{22899F11-3B49-4C3D-927A-B8A268A7ADAC}" type="parTrans" cxnId="{5D790393-7C5B-4A07-9BF3-3A042DFF5913}">
      <dgm:prSet/>
      <dgm:spPr/>
      <dgm:t>
        <a:bodyPr/>
        <a:lstStyle/>
        <a:p>
          <a:endParaRPr lang="en-US"/>
        </a:p>
      </dgm:t>
    </dgm:pt>
    <dgm:pt modelId="{ACF4DE21-29B4-4C3D-AB32-CB23BDA48ACB}" type="sibTrans" cxnId="{5D790393-7C5B-4A07-9BF3-3A042DFF5913}">
      <dgm:prSet/>
      <dgm:spPr/>
      <dgm:t>
        <a:bodyPr/>
        <a:lstStyle/>
        <a:p>
          <a:endParaRPr lang="en-US"/>
        </a:p>
      </dgm:t>
    </dgm:pt>
    <dgm:pt modelId="{0155251E-B65D-4FEF-9E31-1A1985A00622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Influence</a:t>
          </a:r>
        </a:p>
      </dgm:t>
    </dgm:pt>
    <dgm:pt modelId="{2DB5D5E6-4B7E-48B1-AAE8-1EC0B0CD2766}" type="parTrans" cxnId="{8B7D06B9-BD20-418B-B7B6-E0D1B475940D}">
      <dgm:prSet/>
      <dgm:spPr/>
      <dgm:t>
        <a:bodyPr/>
        <a:lstStyle/>
        <a:p>
          <a:endParaRPr lang="en-US"/>
        </a:p>
      </dgm:t>
    </dgm:pt>
    <dgm:pt modelId="{5CEEB46C-6F01-41F2-B06E-14D4381C868D}" type="sibTrans" cxnId="{8B7D06B9-BD20-418B-B7B6-E0D1B475940D}">
      <dgm:prSet/>
      <dgm:spPr/>
      <dgm:t>
        <a:bodyPr/>
        <a:lstStyle/>
        <a:p>
          <a:endParaRPr lang="en-US"/>
        </a:p>
      </dgm:t>
    </dgm:pt>
    <dgm:pt modelId="{F55F33D0-E652-4C4C-8F04-7D9FAEA48218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/>
            <a:t>Coach and Mentor</a:t>
          </a:r>
        </a:p>
      </dgm:t>
    </dgm:pt>
    <dgm:pt modelId="{6C551EC6-B0ED-4F02-B9AD-D837916E889B}" type="parTrans" cxnId="{339D5110-C157-405E-B27C-D4CBAF4F9312}">
      <dgm:prSet/>
      <dgm:spPr/>
      <dgm:t>
        <a:bodyPr/>
        <a:lstStyle/>
        <a:p>
          <a:endParaRPr lang="en-US"/>
        </a:p>
      </dgm:t>
    </dgm:pt>
    <dgm:pt modelId="{7A7A2573-19F1-4439-807C-F4DA87088679}" type="sibTrans" cxnId="{339D5110-C157-405E-B27C-D4CBAF4F9312}">
      <dgm:prSet/>
      <dgm:spPr/>
      <dgm:t>
        <a:bodyPr/>
        <a:lstStyle/>
        <a:p>
          <a:endParaRPr lang="en-US"/>
        </a:p>
      </dgm:t>
    </dgm:pt>
    <dgm:pt modelId="{DF5E6DB0-BB31-4DF3-B418-7F94ED9D6C67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Conflict Management</a:t>
          </a:r>
        </a:p>
      </dgm:t>
    </dgm:pt>
    <dgm:pt modelId="{0D366F9A-D741-4BC5-9BB1-D83296CC03BE}" type="parTrans" cxnId="{F8834A25-14CD-4FA7-B4EF-0A8F61348630}">
      <dgm:prSet/>
      <dgm:spPr/>
      <dgm:t>
        <a:bodyPr/>
        <a:lstStyle/>
        <a:p>
          <a:endParaRPr lang="en-US"/>
        </a:p>
      </dgm:t>
    </dgm:pt>
    <dgm:pt modelId="{30D72803-DE18-42E8-B567-DF019F21DE6E}" type="sibTrans" cxnId="{F8834A25-14CD-4FA7-B4EF-0A8F61348630}">
      <dgm:prSet/>
      <dgm:spPr/>
      <dgm:t>
        <a:bodyPr/>
        <a:lstStyle/>
        <a:p>
          <a:endParaRPr lang="en-US"/>
        </a:p>
      </dgm:t>
    </dgm:pt>
    <dgm:pt modelId="{797CD89E-8114-4943-9ABA-B45486595D6F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Teamwork</a:t>
          </a:r>
        </a:p>
      </dgm:t>
    </dgm:pt>
    <dgm:pt modelId="{9F898B35-F2EF-4FE9-81FC-EFCEC438AF68}" type="parTrans" cxnId="{9746C65C-C539-47B8-8A0E-25A2E9F2DB04}">
      <dgm:prSet/>
      <dgm:spPr/>
      <dgm:t>
        <a:bodyPr/>
        <a:lstStyle/>
        <a:p>
          <a:endParaRPr lang="en-US"/>
        </a:p>
      </dgm:t>
    </dgm:pt>
    <dgm:pt modelId="{864E0839-F9F5-4E2D-A303-E581745AB5BE}" type="sibTrans" cxnId="{9746C65C-C539-47B8-8A0E-25A2E9F2DB04}">
      <dgm:prSet/>
      <dgm:spPr/>
      <dgm:t>
        <a:bodyPr/>
        <a:lstStyle/>
        <a:p>
          <a:endParaRPr lang="en-US"/>
        </a:p>
      </dgm:t>
    </dgm:pt>
    <dgm:pt modelId="{0231190B-B006-4266-BA79-FA065D618506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dirty="0"/>
            <a:t>Inspirational Leadership </a:t>
          </a:r>
        </a:p>
      </dgm:t>
    </dgm:pt>
    <dgm:pt modelId="{047203F8-0E87-4271-8ADC-8527426C0311}" type="parTrans" cxnId="{15AA1F32-E859-450D-96E7-67B6E553AC24}">
      <dgm:prSet/>
      <dgm:spPr/>
      <dgm:t>
        <a:bodyPr/>
        <a:lstStyle/>
        <a:p>
          <a:endParaRPr lang="en-US"/>
        </a:p>
      </dgm:t>
    </dgm:pt>
    <dgm:pt modelId="{15C6ADF0-3816-45C5-8F07-FE454ADF1F45}" type="sibTrans" cxnId="{15AA1F32-E859-450D-96E7-67B6E553AC24}">
      <dgm:prSet/>
      <dgm:spPr/>
      <dgm:t>
        <a:bodyPr/>
        <a:lstStyle/>
        <a:p>
          <a:endParaRPr lang="en-US"/>
        </a:p>
      </dgm:t>
    </dgm:pt>
    <dgm:pt modelId="{2AB40AE7-C775-4A9C-9772-AA57589A213E}" type="pres">
      <dgm:prSet presAssocID="{4F9A4DA7-7746-45F0-9DD3-EE298C10ABDC}" presName="root" presStyleCnt="0">
        <dgm:presLayoutVars>
          <dgm:dir/>
          <dgm:resizeHandles val="exact"/>
        </dgm:presLayoutVars>
      </dgm:prSet>
      <dgm:spPr/>
    </dgm:pt>
    <dgm:pt modelId="{6DB8100C-69C5-4109-BAFC-21383C6F0910}" type="pres">
      <dgm:prSet presAssocID="{D51D39B9-316B-43E5-A943-5296B13F2BF0}" presName="compNode" presStyleCnt="0"/>
      <dgm:spPr/>
    </dgm:pt>
    <dgm:pt modelId="{25107F3B-237C-46AA-B49E-17FCA10459FA}" type="pres">
      <dgm:prSet presAssocID="{D51D39B9-316B-43E5-A943-5296B13F2BF0}" presName="iconRect" presStyleLbl="node1" presStyleIdx="0" presStyleCnt="4" custLinFactNeighborX="79563" custLinFactNeighborY="-641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0EA2BA3C-A9A2-4B53-B7CB-9F4419647832}" type="pres">
      <dgm:prSet presAssocID="{D51D39B9-316B-43E5-A943-5296B13F2BF0}" presName="iconSpace" presStyleCnt="0"/>
      <dgm:spPr/>
    </dgm:pt>
    <dgm:pt modelId="{630EFF63-C0F6-435E-A232-57903E7E1EB4}" type="pres">
      <dgm:prSet presAssocID="{D51D39B9-316B-43E5-A943-5296B13F2BF0}" presName="parTx" presStyleLbl="revTx" presStyleIdx="0" presStyleCnt="8">
        <dgm:presLayoutVars>
          <dgm:chMax val="0"/>
          <dgm:chPref val="0"/>
        </dgm:presLayoutVars>
      </dgm:prSet>
      <dgm:spPr/>
    </dgm:pt>
    <dgm:pt modelId="{17D67584-0191-4A83-960E-E89D1619DF95}" type="pres">
      <dgm:prSet presAssocID="{D51D39B9-316B-43E5-A943-5296B13F2BF0}" presName="txSpace" presStyleCnt="0"/>
      <dgm:spPr/>
    </dgm:pt>
    <dgm:pt modelId="{39484DEF-6FA9-4959-9A3F-FB1B724BCFA5}" type="pres">
      <dgm:prSet presAssocID="{D51D39B9-316B-43E5-A943-5296B13F2BF0}" presName="desTx" presStyleLbl="revTx" presStyleIdx="1" presStyleCnt="8">
        <dgm:presLayoutVars/>
      </dgm:prSet>
      <dgm:spPr/>
    </dgm:pt>
    <dgm:pt modelId="{F08E9C5B-226D-453C-82BA-134F45AED1DD}" type="pres">
      <dgm:prSet presAssocID="{ECD3640C-9ECF-4BB0-A85B-4EEB1A7A6874}" presName="sibTrans" presStyleCnt="0"/>
      <dgm:spPr/>
    </dgm:pt>
    <dgm:pt modelId="{F71394B9-F1D4-41F8-AE7B-FC30213BBD0D}" type="pres">
      <dgm:prSet presAssocID="{319AAB72-7392-4D99-A05C-C444791870A2}" presName="compNode" presStyleCnt="0"/>
      <dgm:spPr/>
    </dgm:pt>
    <dgm:pt modelId="{B69056E3-58D8-4682-93BD-7D0BF83633F5}" type="pres">
      <dgm:prSet presAssocID="{319AAB72-7392-4D99-A05C-C444791870A2}" presName="iconRect" presStyleLbl="node1" presStyleIdx="1" presStyleCnt="4" custLinFactNeighborX="88169" custLinFactNeighborY="-641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EB92BAB-5644-4C62-B0FC-7F17EFC612FE}" type="pres">
      <dgm:prSet presAssocID="{319AAB72-7392-4D99-A05C-C444791870A2}" presName="iconSpace" presStyleCnt="0"/>
      <dgm:spPr/>
    </dgm:pt>
    <dgm:pt modelId="{B15C0423-E48B-4AD4-97E3-FBAC8B92C308}" type="pres">
      <dgm:prSet presAssocID="{319AAB72-7392-4D99-A05C-C444791870A2}" presName="parTx" presStyleLbl="revTx" presStyleIdx="2" presStyleCnt="8">
        <dgm:presLayoutVars>
          <dgm:chMax val="0"/>
          <dgm:chPref val="0"/>
        </dgm:presLayoutVars>
      </dgm:prSet>
      <dgm:spPr/>
    </dgm:pt>
    <dgm:pt modelId="{72E46C86-8E73-4D23-AAD4-2B2C4727B843}" type="pres">
      <dgm:prSet presAssocID="{319AAB72-7392-4D99-A05C-C444791870A2}" presName="txSpace" presStyleCnt="0"/>
      <dgm:spPr/>
    </dgm:pt>
    <dgm:pt modelId="{C29D231F-7213-40FE-A1CF-357EC4A3B512}" type="pres">
      <dgm:prSet presAssocID="{319AAB72-7392-4D99-A05C-C444791870A2}" presName="desTx" presStyleLbl="revTx" presStyleIdx="3" presStyleCnt="8">
        <dgm:presLayoutVars/>
      </dgm:prSet>
      <dgm:spPr/>
    </dgm:pt>
    <dgm:pt modelId="{7B620BC4-BC11-466F-8826-AEDB5BF39097}" type="pres">
      <dgm:prSet presAssocID="{A38F52DD-5E02-4768-ACDA-B069000395F3}" presName="sibTrans" presStyleCnt="0"/>
      <dgm:spPr/>
    </dgm:pt>
    <dgm:pt modelId="{BB7876CA-A74F-4C42-88C7-06BF248208DA}" type="pres">
      <dgm:prSet presAssocID="{3C714E65-4544-4622-A22C-A8D97C0B46ED}" presName="compNode" presStyleCnt="0"/>
      <dgm:spPr/>
    </dgm:pt>
    <dgm:pt modelId="{2F970274-9EB7-4D40-B7EF-9AECE35F6ED3}" type="pres">
      <dgm:prSet presAssocID="{3C714E65-4544-4622-A22C-A8D97C0B46ED}" presName="iconRect" presStyleLbl="node1" presStyleIdx="2" presStyleCnt="4" custLinFactNeighborX="88169" custLinFactNeighborY="-641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EF3CE12C-8B22-4403-A175-5DC80C0D9CD8}" type="pres">
      <dgm:prSet presAssocID="{3C714E65-4544-4622-A22C-A8D97C0B46ED}" presName="iconSpace" presStyleCnt="0"/>
      <dgm:spPr/>
    </dgm:pt>
    <dgm:pt modelId="{55C65116-019B-48D4-A089-F8B7D98B7A46}" type="pres">
      <dgm:prSet presAssocID="{3C714E65-4544-4622-A22C-A8D97C0B46ED}" presName="parTx" presStyleLbl="revTx" presStyleIdx="4" presStyleCnt="8">
        <dgm:presLayoutVars>
          <dgm:chMax val="0"/>
          <dgm:chPref val="0"/>
        </dgm:presLayoutVars>
      </dgm:prSet>
      <dgm:spPr/>
    </dgm:pt>
    <dgm:pt modelId="{416E04AF-F832-4812-B8F9-81B64D57C700}" type="pres">
      <dgm:prSet presAssocID="{3C714E65-4544-4622-A22C-A8D97C0B46ED}" presName="txSpace" presStyleCnt="0"/>
      <dgm:spPr/>
    </dgm:pt>
    <dgm:pt modelId="{515B6BC3-B02C-48FD-8C74-5320F00C9273}" type="pres">
      <dgm:prSet presAssocID="{3C714E65-4544-4622-A22C-A8D97C0B46ED}" presName="desTx" presStyleLbl="revTx" presStyleIdx="5" presStyleCnt="8">
        <dgm:presLayoutVars/>
      </dgm:prSet>
      <dgm:spPr/>
    </dgm:pt>
    <dgm:pt modelId="{CD1F0A9C-DC5D-4383-BD26-3BC333FE07B4}" type="pres">
      <dgm:prSet presAssocID="{9CD91C9A-003E-48B2-8C6E-020506A5DCD8}" presName="sibTrans" presStyleCnt="0"/>
      <dgm:spPr/>
    </dgm:pt>
    <dgm:pt modelId="{8C289049-CE4E-4B4C-8A73-A006636E3498}" type="pres">
      <dgm:prSet presAssocID="{633E206B-7628-48B2-B340-173585639C99}" presName="compNode" presStyleCnt="0"/>
      <dgm:spPr/>
    </dgm:pt>
    <dgm:pt modelId="{B0C5C888-7516-4738-87D1-0B65454E9BBA}" type="pres">
      <dgm:prSet presAssocID="{633E206B-7628-48B2-B340-173585639C99}" presName="iconRect" presStyleLbl="node1" presStyleIdx="3" presStyleCnt="4" custLinFactNeighborX="83869" custLinFactNeighborY="-641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FA257B3-A517-4F76-A25C-A98E06FA3CF0}" type="pres">
      <dgm:prSet presAssocID="{633E206B-7628-48B2-B340-173585639C99}" presName="iconSpace" presStyleCnt="0"/>
      <dgm:spPr/>
    </dgm:pt>
    <dgm:pt modelId="{C6DAB30D-012D-4BC0-9208-D649FBB563D3}" type="pres">
      <dgm:prSet presAssocID="{633E206B-7628-48B2-B340-173585639C99}" presName="parTx" presStyleLbl="revTx" presStyleIdx="6" presStyleCnt="8">
        <dgm:presLayoutVars>
          <dgm:chMax val="0"/>
          <dgm:chPref val="0"/>
        </dgm:presLayoutVars>
      </dgm:prSet>
      <dgm:spPr/>
    </dgm:pt>
    <dgm:pt modelId="{704EC41E-D80A-4970-B593-7DEDBB435771}" type="pres">
      <dgm:prSet presAssocID="{633E206B-7628-48B2-B340-173585639C99}" presName="txSpace" presStyleCnt="0"/>
      <dgm:spPr/>
    </dgm:pt>
    <dgm:pt modelId="{348D480A-7ADA-49FF-BC58-0A0FCBBF69DE}" type="pres">
      <dgm:prSet presAssocID="{633E206B-7628-48B2-B340-173585639C99}" presName="desTx" presStyleLbl="revTx" presStyleIdx="7" presStyleCnt="8">
        <dgm:presLayoutVars/>
      </dgm:prSet>
      <dgm:spPr/>
    </dgm:pt>
  </dgm:ptLst>
  <dgm:cxnLst>
    <dgm:cxn modelId="{03D98F08-E470-469E-98DB-77BFB603F66B}" type="presOf" srcId="{DE9B6E1C-D124-407D-8A1D-41EA88C99D77}" destId="{39484DEF-6FA9-4959-9A3F-FB1B724BCFA5}" srcOrd="0" destOrd="0" presId="urn:microsoft.com/office/officeart/2018/2/layout/IconLabelDescriptionList"/>
    <dgm:cxn modelId="{8D51010E-264A-440D-A3D4-C508AE6F8794}" type="presOf" srcId="{F55F33D0-E652-4C4C-8F04-7D9FAEA48218}" destId="{348D480A-7ADA-49FF-BC58-0A0FCBBF69DE}" srcOrd="0" destOrd="1" presId="urn:microsoft.com/office/officeart/2018/2/layout/IconLabelDescriptionList"/>
    <dgm:cxn modelId="{339D5110-C157-405E-B27C-D4CBAF4F9312}" srcId="{633E206B-7628-48B2-B340-173585639C99}" destId="{F55F33D0-E652-4C4C-8F04-7D9FAEA48218}" srcOrd="1" destOrd="0" parTransId="{6C551EC6-B0ED-4F02-B9AD-D837916E889B}" sibTransId="{7A7A2573-19F1-4439-807C-F4DA87088679}"/>
    <dgm:cxn modelId="{01AD9A12-D28A-4BD7-916D-EB9CDE5A9F67}" type="presOf" srcId="{C3AB9804-8060-4A54-B675-F05E2F889D2C}" destId="{C29D231F-7213-40FE-A1CF-357EC4A3B512}" srcOrd="0" destOrd="3" presId="urn:microsoft.com/office/officeart/2018/2/layout/IconLabelDescriptionList"/>
    <dgm:cxn modelId="{4A0E1013-E33D-48FE-A366-A9D59FA7F988}" srcId="{4F9A4DA7-7746-45F0-9DD3-EE298C10ABDC}" destId="{319AAB72-7392-4D99-A05C-C444791870A2}" srcOrd="1" destOrd="0" parTransId="{776B0F3F-51AF-4B97-B245-2CC8FC97C122}" sibTransId="{A38F52DD-5E02-4768-ACDA-B069000395F3}"/>
    <dgm:cxn modelId="{625AB924-3C44-46A8-B97D-3BB1C2A76B0E}" srcId="{3C714E65-4544-4622-A22C-A8D97C0B46ED}" destId="{A26584E7-9B99-44A7-B380-CD30422CA24C}" srcOrd="1" destOrd="0" parTransId="{0CE07148-565F-45E9-A3F7-65213164DC5B}" sibTransId="{B306D899-B53B-4F83-89FD-5FC55C517312}"/>
    <dgm:cxn modelId="{F8834A25-14CD-4FA7-B4EF-0A8F61348630}" srcId="{633E206B-7628-48B2-B340-173585639C99}" destId="{DF5E6DB0-BB31-4DF3-B418-7F94ED9D6C67}" srcOrd="2" destOrd="0" parTransId="{0D366F9A-D741-4BC5-9BB1-D83296CC03BE}" sibTransId="{30D72803-DE18-42E8-B567-DF019F21DE6E}"/>
    <dgm:cxn modelId="{04A99C28-1F4B-4F9E-9F20-51D1B66715A7}" type="presOf" srcId="{113EE3D6-B13D-482F-8837-3B9E6880938B}" destId="{C29D231F-7213-40FE-A1CF-357EC4A3B512}" srcOrd="0" destOrd="2" presId="urn:microsoft.com/office/officeart/2018/2/layout/IconLabelDescriptionList"/>
    <dgm:cxn modelId="{E8F2A229-66BA-428E-AC53-859DBD7D363F}" type="presOf" srcId="{633E206B-7628-48B2-B340-173585639C99}" destId="{C6DAB30D-012D-4BC0-9208-D649FBB563D3}" srcOrd="0" destOrd="0" presId="urn:microsoft.com/office/officeart/2018/2/layout/IconLabelDescriptionList"/>
    <dgm:cxn modelId="{B09E7331-CD4D-410C-AFD5-6962BAC5F2CA}" type="presOf" srcId="{797CD89E-8114-4943-9ABA-B45486595D6F}" destId="{348D480A-7ADA-49FF-BC58-0A0FCBBF69DE}" srcOrd="0" destOrd="3" presId="urn:microsoft.com/office/officeart/2018/2/layout/IconLabelDescriptionList"/>
    <dgm:cxn modelId="{15AA1F32-E859-450D-96E7-67B6E553AC24}" srcId="{633E206B-7628-48B2-B340-173585639C99}" destId="{0231190B-B006-4266-BA79-FA065D618506}" srcOrd="4" destOrd="0" parTransId="{047203F8-0E87-4271-8ADC-8527426C0311}" sibTransId="{15C6ADF0-3816-45C5-8F07-FE454ADF1F45}"/>
    <dgm:cxn modelId="{4EB4C436-B6E8-4A4F-A9B3-7667AAC73BEA}" srcId="{D51D39B9-316B-43E5-A943-5296B13F2BF0}" destId="{DE9B6E1C-D124-407D-8A1D-41EA88C99D77}" srcOrd="0" destOrd="0" parTransId="{0C369B2C-6138-483A-BBDC-179D62BB806D}" sibTransId="{709D53E4-68A0-4B17-8FFB-69F9AF128A30}"/>
    <dgm:cxn modelId="{9EE33F40-88BA-4F16-95F0-9ACAC4F7A1D4}" type="presOf" srcId="{3C714E65-4544-4622-A22C-A8D97C0B46ED}" destId="{55C65116-019B-48D4-A089-F8B7D98B7A46}" srcOrd="0" destOrd="0" presId="urn:microsoft.com/office/officeart/2018/2/layout/IconLabelDescriptionList"/>
    <dgm:cxn modelId="{9746C65C-C539-47B8-8A0E-25A2E9F2DB04}" srcId="{633E206B-7628-48B2-B340-173585639C99}" destId="{797CD89E-8114-4943-9ABA-B45486595D6F}" srcOrd="3" destOrd="0" parTransId="{9F898B35-F2EF-4FE9-81FC-EFCEC438AF68}" sibTransId="{864E0839-F9F5-4E2D-A303-E581745AB5BE}"/>
    <dgm:cxn modelId="{93668048-8A82-43A4-8971-92CA3C8283FB}" srcId="{319AAB72-7392-4D99-A05C-C444791870A2}" destId="{113EE3D6-B13D-482F-8837-3B9E6880938B}" srcOrd="2" destOrd="0" parTransId="{6BD292DC-F07B-4918-9F25-DBB7296CBD4E}" sibTransId="{A569B60B-89C5-4E8D-AF0E-B66242DD6584}"/>
    <dgm:cxn modelId="{F24EAF49-8320-4C3A-AEAB-A5D69E06A09A}" type="presOf" srcId="{B4670997-139F-47A3-BFF5-6950BEAFD8C6}" destId="{C29D231F-7213-40FE-A1CF-357EC4A3B512}" srcOrd="0" destOrd="0" presId="urn:microsoft.com/office/officeart/2018/2/layout/IconLabelDescriptionList"/>
    <dgm:cxn modelId="{FE134E71-03AE-44AB-A26C-F1B16D61EC09}" srcId="{319AAB72-7392-4D99-A05C-C444791870A2}" destId="{C3AB9804-8060-4A54-B675-F05E2F889D2C}" srcOrd="3" destOrd="0" parTransId="{0626E1DA-6670-41F6-A811-3FC9B0760169}" sibTransId="{E4F28F5E-A551-4C89-A77B-841BC7FA6414}"/>
    <dgm:cxn modelId="{84F88B51-CD04-49CF-91F0-069AE109E9B1}" srcId="{4F9A4DA7-7746-45F0-9DD3-EE298C10ABDC}" destId="{D51D39B9-316B-43E5-A943-5296B13F2BF0}" srcOrd="0" destOrd="0" parTransId="{D8CC5051-26EB-403D-A725-1592F9668DC9}" sibTransId="{ECD3640C-9ECF-4BB0-A85B-4EEB1A7A6874}"/>
    <dgm:cxn modelId="{B38F8A75-7112-4044-B787-ED4D4A881229}" type="presOf" srcId="{0155251E-B65D-4FEF-9E31-1A1985A00622}" destId="{348D480A-7ADA-49FF-BC58-0A0FCBBF69DE}" srcOrd="0" destOrd="0" presId="urn:microsoft.com/office/officeart/2018/2/layout/IconLabelDescriptionList"/>
    <dgm:cxn modelId="{5FEB088B-8A69-48C8-A8D0-AEED3703D0B3}" srcId="{4F9A4DA7-7746-45F0-9DD3-EE298C10ABDC}" destId="{3C714E65-4544-4622-A22C-A8D97C0B46ED}" srcOrd="2" destOrd="0" parTransId="{EA399651-ABD7-4805-82D3-41BE46A90185}" sibTransId="{9CD91C9A-003E-48B2-8C6E-020506A5DCD8}"/>
    <dgm:cxn modelId="{0B3DA18C-60DD-4172-93B7-71D8F39E0297}" type="presOf" srcId="{E660F0A3-4701-4D63-A508-EE1BE13CCEAB}" destId="{C29D231F-7213-40FE-A1CF-357EC4A3B512}" srcOrd="0" destOrd="1" presId="urn:microsoft.com/office/officeart/2018/2/layout/IconLabelDescriptionList"/>
    <dgm:cxn modelId="{5D790393-7C5B-4A07-9BF3-3A042DFF5913}" srcId="{4F9A4DA7-7746-45F0-9DD3-EE298C10ABDC}" destId="{633E206B-7628-48B2-B340-173585639C99}" srcOrd="3" destOrd="0" parTransId="{22899F11-3B49-4C3D-927A-B8A268A7ADAC}" sibTransId="{ACF4DE21-29B4-4C3D-AB32-CB23BDA48ACB}"/>
    <dgm:cxn modelId="{850DB199-9CED-40D8-98B7-6503CC7E8BAA}" type="presOf" srcId="{4F9A4DA7-7746-45F0-9DD3-EE298C10ABDC}" destId="{2AB40AE7-C775-4A9C-9772-AA57589A213E}" srcOrd="0" destOrd="0" presId="urn:microsoft.com/office/officeart/2018/2/layout/IconLabelDescriptionList"/>
    <dgm:cxn modelId="{2C63BA9A-1866-414B-BFF4-B765D58F3D7C}" type="presOf" srcId="{319AAB72-7392-4D99-A05C-C444791870A2}" destId="{B15C0423-E48B-4AD4-97E3-FBAC8B92C308}" srcOrd="0" destOrd="0" presId="urn:microsoft.com/office/officeart/2018/2/layout/IconLabelDescriptionList"/>
    <dgm:cxn modelId="{830016A0-CD92-4506-9596-3DD2C408208D}" type="presOf" srcId="{0231190B-B006-4266-BA79-FA065D618506}" destId="{348D480A-7ADA-49FF-BC58-0A0FCBBF69DE}" srcOrd="0" destOrd="4" presId="urn:microsoft.com/office/officeart/2018/2/layout/IconLabelDescriptionList"/>
    <dgm:cxn modelId="{09ED40A1-788B-415F-9D74-342DCBB5EAD2}" type="presOf" srcId="{D51D39B9-316B-43E5-A943-5296B13F2BF0}" destId="{630EFF63-C0F6-435E-A232-57903E7E1EB4}" srcOrd="0" destOrd="0" presId="urn:microsoft.com/office/officeart/2018/2/layout/IconLabelDescriptionList"/>
    <dgm:cxn modelId="{8B7D06B9-BD20-418B-B7B6-E0D1B475940D}" srcId="{633E206B-7628-48B2-B340-173585639C99}" destId="{0155251E-B65D-4FEF-9E31-1A1985A00622}" srcOrd="0" destOrd="0" parTransId="{2DB5D5E6-4B7E-48B1-AAE8-1EC0B0CD2766}" sibTransId="{5CEEB46C-6F01-41F2-B06E-14D4381C868D}"/>
    <dgm:cxn modelId="{32013BBD-AFBD-4BC0-B2B5-878A8BCA9DE7}" type="presOf" srcId="{A26584E7-9B99-44A7-B380-CD30422CA24C}" destId="{515B6BC3-B02C-48FD-8C74-5320F00C9273}" srcOrd="0" destOrd="1" presId="urn:microsoft.com/office/officeart/2018/2/layout/IconLabelDescriptionList"/>
    <dgm:cxn modelId="{6F6233C2-EAD5-412F-8673-EC0F781DD5FD}" srcId="{319AAB72-7392-4D99-A05C-C444791870A2}" destId="{B4670997-139F-47A3-BFF5-6950BEAFD8C6}" srcOrd="0" destOrd="0" parTransId="{ACE2759F-77BD-43DD-A43B-E55CA774095F}" sibTransId="{F6144E77-A57D-4E15-8ABB-D4F929307C07}"/>
    <dgm:cxn modelId="{29C9E0C8-3827-40FB-B071-0EEE110C9938}" type="presOf" srcId="{402D53B4-E9F8-47CF-BF07-094607D634DE}" destId="{515B6BC3-B02C-48FD-8C74-5320F00C9273}" srcOrd="0" destOrd="0" presId="urn:microsoft.com/office/officeart/2018/2/layout/IconLabelDescriptionList"/>
    <dgm:cxn modelId="{DDDE80D5-5857-4FFA-A6F3-0E4E8D53C545}" type="presOf" srcId="{DF5E6DB0-BB31-4DF3-B418-7F94ED9D6C67}" destId="{348D480A-7ADA-49FF-BC58-0A0FCBBF69DE}" srcOrd="0" destOrd="2" presId="urn:microsoft.com/office/officeart/2018/2/layout/IconLabelDescriptionList"/>
    <dgm:cxn modelId="{53EE9CEA-EE71-41A2-A84D-8B2FA3181B01}" srcId="{319AAB72-7392-4D99-A05C-C444791870A2}" destId="{E660F0A3-4701-4D63-A508-EE1BE13CCEAB}" srcOrd="1" destOrd="0" parTransId="{8C415613-8310-4596-9CAA-6CA630FF7EE4}" sibTransId="{8463AF05-4F92-4C19-A919-61D796B42C60}"/>
    <dgm:cxn modelId="{A5CBE4F3-3722-41C3-AED8-A6FD83F3A411}" srcId="{3C714E65-4544-4622-A22C-A8D97C0B46ED}" destId="{402D53B4-E9F8-47CF-BF07-094607D634DE}" srcOrd="0" destOrd="0" parTransId="{A0A79202-A9FB-42DE-A544-43F3DD3ACE39}" sibTransId="{D2A29E27-3B6C-40F3-BD26-E53A8C0D162D}"/>
    <dgm:cxn modelId="{5AE84C15-9E11-4781-A6F4-0DBFC53CB8F7}" type="presParOf" srcId="{2AB40AE7-C775-4A9C-9772-AA57589A213E}" destId="{6DB8100C-69C5-4109-BAFC-21383C6F0910}" srcOrd="0" destOrd="0" presId="urn:microsoft.com/office/officeart/2018/2/layout/IconLabelDescriptionList"/>
    <dgm:cxn modelId="{B968CAC0-85F9-459F-8CBE-BE33E6B295F7}" type="presParOf" srcId="{6DB8100C-69C5-4109-BAFC-21383C6F0910}" destId="{25107F3B-237C-46AA-B49E-17FCA10459FA}" srcOrd="0" destOrd="0" presId="urn:microsoft.com/office/officeart/2018/2/layout/IconLabelDescriptionList"/>
    <dgm:cxn modelId="{FA371A2A-91FE-476E-B474-5602138D45DB}" type="presParOf" srcId="{6DB8100C-69C5-4109-BAFC-21383C6F0910}" destId="{0EA2BA3C-A9A2-4B53-B7CB-9F4419647832}" srcOrd="1" destOrd="0" presId="urn:microsoft.com/office/officeart/2018/2/layout/IconLabelDescriptionList"/>
    <dgm:cxn modelId="{C74252BF-90F7-4BA8-B3B6-6BF861F5964F}" type="presParOf" srcId="{6DB8100C-69C5-4109-BAFC-21383C6F0910}" destId="{630EFF63-C0F6-435E-A232-57903E7E1EB4}" srcOrd="2" destOrd="0" presId="urn:microsoft.com/office/officeart/2018/2/layout/IconLabelDescriptionList"/>
    <dgm:cxn modelId="{2951AA56-88C0-4B6B-8E88-E503E96C972E}" type="presParOf" srcId="{6DB8100C-69C5-4109-BAFC-21383C6F0910}" destId="{17D67584-0191-4A83-960E-E89D1619DF95}" srcOrd="3" destOrd="0" presId="urn:microsoft.com/office/officeart/2018/2/layout/IconLabelDescriptionList"/>
    <dgm:cxn modelId="{FD4F6E95-640E-424C-8D0E-D3A7AEBD5911}" type="presParOf" srcId="{6DB8100C-69C5-4109-BAFC-21383C6F0910}" destId="{39484DEF-6FA9-4959-9A3F-FB1B724BCFA5}" srcOrd="4" destOrd="0" presId="urn:microsoft.com/office/officeart/2018/2/layout/IconLabelDescriptionList"/>
    <dgm:cxn modelId="{7EA74425-3AA5-44CE-9AD9-1EE0F36470AA}" type="presParOf" srcId="{2AB40AE7-C775-4A9C-9772-AA57589A213E}" destId="{F08E9C5B-226D-453C-82BA-134F45AED1DD}" srcOrd="1" destOrd="0" presId="urn:microsoft.com/office/officeart/2018/2/layout/IconLabelDescriptionList"/>
    <dgm:cxn modelId="{6282EAEE-7D48-4C8B-AA94-F1E372163BEF}" type="presParOf" srcId="{2AB40AE7-C775-4A9C-9772-AA57589A213E}" destId="{F71394B9-F1D4-41F8-AE7B-FC30213BBD0D}" srcOrd="2" destOrd="0" presId="urn:microsoft.com/office/officeart/2018/2/layout/IconLabelDescriptionList"/>
    <dgm:cxn modelId="{A7D0C76D-AC65-4648-8625-12FBFE6B3DD0}" type="presParOf" srcId="{F71394B9-F1D4-41F8-AE7B-FC30213BBD0D}" destId="{B69056E3-58D8-4682-93BD-7D0BF83633F5}" srcOrd="0" destOrd="0" presId="urn:microsoft.com/office/officeart/2018/2/layout/IconLabelDescriptionList"/>
    <dgm:cxn modelId="{03556AB6-5717-4DA5-94C0-60CA1E900541}" type="presParOf" srcId="{F71394B9-F1D4-41F8-AE7B-FC30213BBD0D}" destId="{0EB92BAB-5644-4C62-B0FC-7F17EFC612FE}" srcOrd="1" destOrd="0" presId="urn:microsoft.com/office/officeart/2018/2/layout/IconLabelDescriptionList"/>
    <dgm:cxn modelId="{B38378F2-28B1-417A-BA56-2754C0E2E409}" type="presParOf" srcId="{F71394B9-F1D4-41F8-AE7B-FC30213BBD0D}" destId="{B15C0423-E48B-4AD4-97E3-FBAC8B92C308}" srcOrd="2" destOrd="0" presId="urn:microsoft.com/office/officeart/2018/2/layout/IconLabelDescriptionList"/>
    <dgm:cxn modelId="{193A5A33-ED1B-49A0-A295-CB6D46DE49FF}" type="presParOf" srcId="{F71394B9-F1D4-41F8-AE7B-FC30213BBD0D}" destId="{72E46C86-8E73-4D23-AAD4-2B2C4727B843}" srcOrd="3" destOrd="0" presId="urn:microsoft.com/office/officeart/2018/2/layout/IconLabelDescriptionList"/>
    <dgm:cxn modelId="{1E301670-F4AE-4982-BCEC-07AE0D3995DB}" type="presParOf" srcId="{F71394B9-F1D4-41F8-AE7B-FC30213BBD0D}" destId="{C29D231F-7213-40FE-A1CF-357EC4A3B512}" srcOrd="4" destOrd="0" presId="urn:microsoft.com/office/officeart/2018/2/layout/IconLabelDescriptionList"/>
    <dgm:cxn modelId="{07822D8F-FC5D-479E-BFBE-19E244B6784D}" type="presParOf" srcId="{2AB40AE7-C775-4A9C-9772-AA57589A213E}" destId="{7B620BC4-BC11-466F-8826-AEDB5BF39097}" srcOrd="3" destOrd="0" presId="urn:microsoft.com/office/officeart/2018/2/layout/IconLabelDescriptionList"/>
    <dgm:cxn modelId="{5986D0AB-4ED8-417B-989D-2D499D0E2543}" type="presParOf" srcId="{2AB40AE7-C775-4A9C-9772-AA57589A213E}" destId="{BB7876CA-A74F-4C42-88C7-06BF248208DA}" srcOrd="4" destOrd="0" presId="urn:microsoft.com/office/officeart/2018/2/layout/IconLabelDescriptionList"/>
    <dgm:cxn modelId="{AEDE21AB-16DA-4B3A-8E88-D13913C24835}" type="presParOf" srcId="{BB7876CA-A74F-4C42-88C7-06BF248208DA}" destId="{2F970274-9EB7-4D40-B7EF-9AECE35F6ED3}" srcOrd="0" destOrd="0" presId="urn:microsoft.com/office/officeart/2018/2/layout/IconLabelDescriptionList"/>
    <dgm:cxn modelId="{D99C8822-7F81-41F3-9C64-15C9F4887EE5}" type="presParOf" srcId="{BB7876CA-A74F-4C42-88C7-06BF248208DA}" destId="{EF3CE12C-8B22-4403-A175-5DC80C0D9CD8}" srcOrd="1" destOrd="0" presId="urn:microsoft.com/office/officeart/2018/2/layout/IconLabelDescriptionList"/>
    <dgm:cxn modelId="{A4F43952-1D2D-449D-853A-72C5049717E6}" type="presParOf" srcId="{BB7876CA-A74F-4C42-88C7-06BF248208DA}" destId="{55C65116-019B-48D4-A089-F8B7D98B7A46}" srcOrd="2" destOrd="0" presId="urn:microsoft.com/office/officeart/2018/2/layout/IconLabelDescriptionList"/>
    <dgm:cxn modelId="{2D862F78-54CC-481B-972E-5165B1341617}" type="presParOf" srcId="{BB7876CA-A74F-4C42-88C7-06BF248208DA}" destId="{416E04AF-F832-4812-B8F9-81B64D57C700}" srcOrd="3" destOrd="0" presId="urn:microsoft.com/office/officeart/2018/2/layout/IconLabelDescriptionList"/>
    <dgm:cxn modelId="{B9A9C641-AC20-4E15-BD02-5F28170BCB5F}" type="presParOf" srcId="{BB7876CA-A74F-4C42-88C7-06BF248208DA}" destId="{515B6BC3-B02C-48FD-8C74-5320F00C9273}" srcOrd="4" destOrd="0" presId="urn:microsoft.com/office/officeart/2018/2/layout/IconLabelDescriptionList"/>
    <dgm:cxn modelId="{964DB2E5-23F6-458F-8885-77D52351C7C9}" type="presParOf" srcId="{2AB40AE7-C775-4A9C-9772-AA57589A213E}" destId="{CD1F0A9C-DC5D-4383-BD26-3BC333FE07B4}" srcOrd="5" destOrd="0" presId="urn:microsoft.com/office/officeart/2018/2/layout/IconLabelDescriptionList"/>
    <dgm:cxn modelId="{1B4EF3E3-B767-4A6A-8E71-0203C4D2A30C}" type="presParOf" srcId="{2AB40AE7-C775-4A9C-9772-AA57589A213E}" destId="{8C289049-CE4E-4B4C-8A73-A006636E3498}" srcOrd="6" destOrd="0" presId="urn:microsoft.com/office/officeart/2018/2/layout/IconLabelDescriptionList"/>
    <dgm:cxn modelId="{FD2CD343-9FB6-459B-B7A7-18A906F4FDC9}" type="presParOf" srcId="{8C289049-CE4E-4B4C-8A73-A006636E3498}" destId="{B0C5C888-7516-4738-87D1-0B65454E9BBA}" srcOrd="0" destOrd="0" presId="urn:microsoft.com/office/officeart/2018/2/layout/IconLabelDescriptionList"/>
    <dgm:cxn modelId="{58FA835A-8291-4E0C-8EA3-9BFEB86345DF}" type="presParOf" srcId="{8C289049-CE4E-4B4C-8A73-A006636E3498}" destId="{FFA257B3-A517-4F76-A25C-A98E06FA3CF0}" srcOrd="1" destOrd="0" presId="urn:microsoft.com/office/officeart/2018/2/layout/IconLabelDescriptionList"/>
    <dgm:cxn modelId="{BBE57B5C-21F3-4B8C-A08B-A0BC314DB96F}" type="presParOf" srcId="{8C289049-CE4E-4B4C-8A73-A006636E3498}" destId="{C6DAB30D-012D-4BC0-9208-D649FBB563D3}" srcOrd="2" destOrd="0" presId="urn:microsoft.com/office/officeart/2018/2/layout/IconLabelDescriptionList"/>
    <dgm:cxn modelId="{3560B5D6-A1B8-450F-AE65-7DA53D846D17}" type="presParOf" srcId="{8C289049-CE4E-4B4C-8A73-A006636E3498}" destId="{704EC41E-D80A-4970-B593-7DEDBB435771}" srcOrd="3" destOrd="0" presId="urn:microsoft.com/office/officeart/2018/2/layout/IconLabelDescriptionList"/>
    <dgm:cxn modelId="{2A95655C-A9A2-49AA-93C8-5C19BDE775F0}" type="presParOf" srcId="{8C289049-CE4E-4B4C-8A73-A006636E3498}" destId="{348D480A-7ADA-49FF-BC58-0A0FCBBF69DE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DA621C-87A6-4F43-9C8B-B4BA595F1284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E86C71-B6A7-4B38-A166-330165E6BE0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Self awareness is key </a:t>
          </a:r>
        </a:p>
      </dgm:t>
    </dgm:pt>
    <dgm:pt modelId="{3C3BC947-B0D4-40D2-9685-50BB6E32CFA8}" type="parTrans" cxnId="{0E053C37-54D9-4E73-B666-C70D94600218}">
      <dgm:prSet/>
      <dgm:spPr/>
      <dgm:t>
        <a:bodyPr/>
        <a:lstStyle/>
        <a:p>
          <a:endParaRPr lang="en-US"/>
        </a:p>
      </dgm:t>
    </dgm:pt>
    <dgm:pt modelId="{E1975D7F-73F6-4CA7-8D88-C9E7649B1AEB}" type="sibTrans" cxnId="{0E053C37-54D9-4E73-B666-C70D94600218}">
      <dgm:prSet/>
      <dgm:spPr/>
      <dgm:t>
        <a:bodyPr/>
        <a:lstStyle/>
        <a:p>
          <a:endParaRPr lang="en-US"/>
        </a:p>
      </dgm:t>
    </dgm:pt>
    <dgm:pt modelId="{EBE824B3-72D3-4B39-B552-423EB0A5A46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Ways to develop self awareness is (Landry, 2019): </a:t>
          </a:r>
        </a:p>
      </dgm:t>
    </dgm:pt>
    <dgm:pt modelId="{1B656CAF-B4BF-4363-AE17-8F0B22615D7B}" type="parTrans" cxnId="{C70E45FB-53BD-437F-8D9D-5C9DA90C7351}">
      <dgm:prSet/>
      <dgm:spPr/>
      <dgm:t>
        <a:bodyPr/>
        <a:lstStyle/>
        <a:p>
          <a:endParaRPr lang="en-US"/>
        </a:p>
      </dgm:t>
    </dgm:pt>
    <dgm:pt modelId="{299D8E3F-16BF-4B9D-A2D9-F7DB448EE9C1}" type="sibTrans" cxnId="{C70E45FB-53BD-437F-8D9D-5C9DA90C7351}">
      <dgm:prSet/>
      <dgm:spPr/>
      <dgm:t>
        <a:bodyPr/>
        <a:lstStyle/>
        <a:p>
          <a:endParaRPr lang="en-US"/>
        </a:p>
      </dgm:t>
    </dgm:pt>
    <dgm:pt modelId="{D1358879-4877-43E9-A137-D542D9E2C6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dirty="0"/>
            <a:t>Focus on your emotions</a:t>
          </a:r>
        </a:p>
      </dgm:t>
    </dgm:pt>
    <dgm:pt modelId="{1FBDE085-56A8-4083-B8DC-DA5AD18FD01A}" type="parTrans" cxnId="{7862E210-3AA4-480B-9B00-9A99E58EAB14}">
      <dgm:prSet/>
      <dgm:spPr/>
      <dgm:t>
        <a:bodyPr/>
        <a:lstStyle/>
        <a:p>
          <a:endParaRPr lang="en-US"/>
        </a:p>
      </dgm:t>
    </dgm:pt>
    <dgm:pt modelId="{4D42BD91-BBA5-4364-BBA3-F8B382535A17}" type="sibTrans" cxnId="{7862E210-3AA4-480B-9B00-9A99E58EAB14}">
      <dgm:prSet/>
      <dgm:spPr/>
      <dgm:t>
        <a:bodyPr/>
        <a:lstStyle/>
        <a:p>
          <a:endParaRPr lang="en-US"/>
        </a:p>
      </dgm:t>
    </dgm:pt>
    <dgm:pt modelId="{0356E0CC-6FDB-4DEE-93B5-93EFDCA277C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dirty="0"/>
            <a:t>Continue your education related to emotional intelligence</a:t>
          </a:r>
        </a:p>
      </dgm:t>
    </dgm:pt>
    <dgm:pt modelId="{6B0F392E-3661-4757-918B-FDCA10D5AC5D}" type="parTrans" cxnId="{5740A537-995D-4746-A61D-BD2446C5AC35}">
      <dgm:prSet/>
      <dgm:spPr/>
      <dgm:t>
        <a:bodyPr/>
        <a:lstStyle/>
        <a:p>
          <a:endParaRPr lang="en-US"/>
        </a:p>
      </dgm:t>
    </dgm:pt>
    <dgm:pt modelId="{9551A7DB-C410-4601-8F66-48307CEAE0CB}" type="sibTrans" cxnId="{5740A537-995D-4746-A61D-BD2446C5AC35}">
      <dgm:prSet/>
      <dgm:spPr/>
      <dgm:t>
        <a:bodyPr/>
        <a:lstStyle/>
        <a:p>
          <a:endParaRPr lang="en-US"/>
        </a:p>
      </dgm:t>
    </dgm:pt>
    <dgm:pt modelId="{7F5A4FA4-D682-40A5-875B-BE04BCD6B1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dirty="0"/>
            <a:t>Active listening</a:t>
          </a:r>
        </a:p>
      </dgm:t>
    </dgm:pt>
    <dgm:pt modelId="{4F3B595B-049A-40F1-A361-41F8AF3265F6}" type="parTrans" cxnId="{88BF3AD5-D8A0-4B3E-8279-BDAF3345802A}">
      <dgm:prSet/>
      <dgm:spPr/>
      <dgm:t>
        <a:bodyPr/>
        <a:lstStyle/>
        <a:p>
          <a:endParaRPr lang="en-US"/>
        </a:p>
      </dgm:t>
    </dgm:pt>
    <dgm:pt modelId="{627AE8D3-CA07-4BE0-8B7B-307A88B9FBB5}" type="sibTrans" cxnId="{88BF3AD5-D8A0-4B3E-8279-BDAF3345802A}">
      <dgm:prSet/>
      <dgm:spPr/>
      <dgm:t>
        <a:bodyPr/>
        <a:lstStyle/>
        <a:p>
          <a:endParaRPr lang="en-US"/>
        </a:p>
      </dgm:t>
    </dgm:pt>
    <dgm:pt modelId="{6DFB2892-5DFC-4857-B005-0F82D6E0E53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dirty="0"/>
            <a:t>360-degree assessment </a:t>
          </a:r>
        </a:p>
      </dgm:t>
    </dgm:pt>
    <dgm:pt modelId="{FBE8F27F-D690-4EB9-AA72-E5BCC5E6E4CE}" type="parTrans" cxnId="{6F0843A4-3837-428C-9E86-3087F94CA75F}">
      <dgm:prSet/>
      <dgm:spPr/>
      <dgm:t>
        <a:bodyPr/>
        <a:lstStyle/>
        <a:p>
          <a:endParaRPr lang="en-US"/>
        </a:p>
      </dgm:t>
    </dgm:pt>
    <dgm:pt modelId="{862CB72A-655D-4EE0-A59B-E2D64B10C87E}" type="sibTrans" cxnId="{6F0843A4-3837-428C-9E86-3087F94CA75F}">
      <dgm:prSet/>
      <dgm:spPr/>
      <dgm:t>
        <a:bodyPr/>
        <a:lstStyle/>
        <a:p>
          <a:endParaRPr lang="en-US"/>
        </a:p>
      </dgm:t>
    </dgm:pt>
    <dgm:pt modelId="{AD7772A3-8DB4-4CB2-A361-CD75F8BD230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dirty="0"/>
            <a:t>Journaling </a:t>
          </a:r>
        </a:p>
      </dgm:t>
    </dgm:pt>
    <dgm:pt modelId="{CE51A63F-EDD7-4319-8704-66C3CDA86ACE}" type="parTrans" cxnId="{BCE2A31B-6C4C-45D0-950E-2FD9873C5D9B}">
      <dgm:prSet/>
      <dgm:spPr/>
      <dgm:t>
        <a:bodyPr/>
        <a:lstStyle/>
        <a:p>
          <a:endParaRPr lang="en-US"/>
        </a:p>
      </dgm:t>
    </dgm:pt>
    <dgm:pt modelId="{AEBC8E91-414C-4339-8E21-7EDADDBFF712}" type="sibTrans" cxnId="{BCE2A31B-6C4C-45D0-950E-2FD9873C5D9B}">
      <dgm:prSet/>
      <dgm:spPr/>
      <dgm:t>
        <a:bodyPr/>
        <a:lstStyle/>
        <a:p>
          <a:endParaRPr lang="en-US"/>
        </a:p>
      </dgm:t>
    </dgm:pt>
    <dgm:pt modelId="{E3A1E0A8-6680-41E4-84DB-7E76755D01C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Provide coaching </a:t>
          </a:r>
        </a:p>
      </dgm:t>
    </dgm:pt>
    <dgm:pt modelId="{85131252-5795-4728-84DD-26DE08F5F703}" type="parTrans" cxnId="{950FE53E-19A9-473A-9DFE-28D97E3AB997}">
      <dgm:prSet/>
      <dgm:spPr/>
      <dgm:t>
        <a:bodyPr/>
        <a:lstStyle/>
        <a:p>
          <a:endParaRPr lang="en-US"/>
        </a:p>
      </dgm:t>
    </dgm:pt>
    <dgm:pt modelId="{56C01DCC-D9D4-46E6-B684-302247B679C8}" type="sibTrans" cxnId="{950FE53E-19A9-473A-9DFE-28D97E3AB997}">
      <dgm:prSet/>
      <dgm:spPr/>
      <dgm:t>
        <a:bodyPr/>
        <a:lstStyle/>
        <a:p>
          <a:endParaRPr lang="en-US"/>
        </a:p>
      </dgm:t>
    </dgm:pt>
    <dgm:pt modelId="{B870946A-EEBB-42C2-9FDD-06E25C122A3B}" type="pres">
      <dgm:prSet presAssocID="{B6DA621C-87A6-4F43-9C8B-B4BA595F1284}" presName="root" presStyleCnt="0">
        <dgm:presLayoutVars>
          <dgm:dir/>
          <dgm:resizeHandles val="exact"/>
        </dgm:presLayoutVars>
      </dgm:prSet>
      <dgm:spPr/>
    </dgm:pt>
    <dgm:pt modelId="{297314F1-F218-41DE-8CB9-7A98A5DDF03C}" type="pres">
      <dgm:prSet presAssocID="{CCE86C71-B6A7-4B38-A166-330165E6BE0B}" presName="compNode" presStyleCnt="0"/>
      <dgm:spPr/>
    </dgm:pt>
    <dgm:pt modelId="{BD0B544C-BE66-4F40-83BF-3821878947A0}" type="pres">
      <dgm:prSet presAssocID="{CCE86C71-B6A7-4B38-A166-330165E6BE0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42B6868-2EDF-4BE8-AA2B-4D8B5BBE4307}" type="pres">
      <dgm:prSet presAssocID="{CCE86C71-B6A7-4B38-A166-330165E6BE0B}" presName="iconSpace" presStyleCnt="0"/>
      <dgm:spPr/>
    </dgm:pt>
    <dgm:pt modelId="{11E5366E-216D-49B2-9F78-99DAA82A8B5D}" type="pres">
      <dgm:prSet presAssocID="{CCE86C71-B6A7-4B38-A166-330165E6BE0B}" presName="parTx" presStyleLbl="revTx" presStyleIdx="0" presStyleCnt="6">
        <dgm:presLayoutVars>
          <dgm:chMax val="0"/>
          <dgm:chPref val="0"/>
        </dgm:presLayoutVars>
      </dgm:prSet>
      <dgm:spPr/>
    </dgm:pt>
    <dgm:pt modelId="{DF5C5F50-D619-4F69-AC77-FECF87E25621}" type="pres">
      <dgm:prSet presAssocID="{CCE86C71-B6A7-4B38-A166-330165E6BE0B}" presName="txSpace" presStyleCnt="0"/>
      <dgm:spPr/>
    </dgm:pt>
    <dgm:pt modelId="{20636495-715D-4C08-AB43-7E588027DD00}" type="pres">
      <dgm:prSet presAssocID="{CCE86C71-B6A7-4B38-A166-330165E6BE0B}" presName="desTx" presStyleLbl="revTx" presStyleIdx="1" presStyleCnt="6">
        <dgm:presLayoutVars/>
      </dgm:prSet>
      <dgm:spPr/>
    </dgm:pt>
    <dgm:pt modelId="{49295D66-C386-429A-87FA-DF6FE3AA4E9E}" type="pres">
      <dgm:prSet presAssocID="{E1975D7F-73F6-4CA7-8D88-C9E7649B1AEB}" presName="sibTrans" presStyleCnt="0"/>
      <dgm:spPr/>
    </dgm:pt>
    <dgm:pt modelId="{70FB927A-BDAE-434F-BDBE-D07B34B7A3C4}" type="pres">
      <dgm:prSet presAssocID="{EBE824B3-72D3-4B39-B552-423EB0A5A46D}" presName="compNode" presStyleCnt="0"/>
      <dgm:spPr/>
    </dgm:pt>
    <dgm:pt modelId="{69C65B83-C57A-41C1-888C-675DAB492085}" type="pres">
      <dgm:prSet presAssocID="{EBE824B3-72D3-4B39-B552-423EB0A5A46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FEF749F-DF12-4CCF-9598-DBC09AB19882}" type="pres">
      <dgm:prSet presAssocID="{EBE824B3-72D3-4B39-B552-423EB0A5A46D}" presName="iconSpace" presStyleCnt="0"/>
      <dgm:spPr/>
    </dgm:pt>
    <dgm:pt modelId="{3BF12851-A1A8-4A5F-815D-B6954C658477}" type="pres">
      <dgm:prSet presAssocID="{EBE824B3-72D3-4B39-B552-423EB0A5A46D}" presName="parTx" presStyleLbl="revTx" presStyleIdx="2" presStyleCnt="6">
        <dgm:presLayoutVars>
          <dgm:chMax val="0"/>
          <dgm:chPref val="0"/>
        </dgm:presLayoutVars>
      </dgm:prSet>
      <dgm:spPr/>
    </dgm:pt>
    <dgm:pt modelId="{4D79211E-971E-4FD5-A8E6-6E391027D793}" type="pres">
      <dgm:prSet presAssocID="{EBE824B3-72D3-4B39-B552-423EB0A5A46D}" presName="txSpace" presStyleCnt="0"/>
      <dgm:spPr/>
    </dgm:pt>
    <dgm:pt modelId="{3E131127-2729-4E43-B209-2099292F6A87}" type="pres">
      <dgm:prSet presAssocID="{EBE824B3-72D3-4B39-B552-423EB0A5A46D}" presName="desTx" presStyleLbl="revTx" presStyleIdx="3" presStyleCnt="6">
        <dgm:presLayoutVars/>
      </dgm:prSet>
      <dgm:spPr/>
    </dgm:pt>
    <dgm:pt modelId="{09AC3E4D-A003-4C6A-A53C-0A1F4F0823EB}" type="pres">
      <dgm:prSet presAssocID="{299D8E3F-16BF-4B9D-A2D9-F7DB448EE9C1}" presName="sibTrans" presStyleCnt="0"/>
      <dgm:spPr/>
    </dgm:pt>
    <dgm:pt modelId="{8E7574E2-BCBA-4272-8B99-304562608AE8}" type="pres">
      <dgm:prSet presAssocID="{E3A1E0A8-6680-41E4-84DB-7E76755D01C3}" presName="compNode" presStyleCnt="0"/>
      <dgm:spPr/>
    </dgm:pt>
    <dgm:pt modelId="{74829968-39CE-4639-BADE-62D9DF46440D}" type="pres">
      <dgm:prSet presAssocID="{E3A1E0A8-6680-41E4-84DB-7E76755D01C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BE4FCECC-D7C3-4CF9-B3CA-8DC259B520E8}" type="pres">
      <dgm:prSet presAssocID="{E3A1E0A8-6680-41E4-84DB-7E76755D01C3}" presName="iconSpace" presStyleCnt="0"/>
      <dgm:spPr/>
    </dgm:pt>
    <dgm:pt modelId="{3D3790D4-66E5-4CA7-AB9A-52450ADE6DBF}" type="pres">
      <dgm:prSet presAssocID="{E3A1E0A8-6680-41E4-84DB-7E76755D01C3}" presName="parTx" presStyleLbl="revTx" presStyleIdx="4" presStyleCnt="6">
        <dgm:presLayoutVars>
          <dgm:chMax val="0"/>
          <dgm:chPref val="0"/>
        </dgm:presLayoutVars>
      </dgm:prSet>
      <dgm:spPr/>
    </dgm:pt>
    <dgm:pt modelId="{00D8D45D-C1F0-4583-8FF8-B6DA2C2013C8}" type="pres">
      <dgm:prSet presAssocID="{E3A1E0A8-6680-41E4-84DB-7E76755D01C3}" presName="txSpace" presStyleCnt="0"/>
      <dgm:spPr/>
    </dgm:pt>
    <dgm:pt modelId="{5B1E9B72-6653-4687-9739-9C49F0F6856F}" type="pres">
      <dgm:prSet presAssocID="{E3A1E0A8-6680-41E4-84DB-7E76755D01C3}" presName="desTx" presStyleLbl="revTx" presStyleIdx="5" presStyleCnt="6">
        <dgm:presLayoutVars/>
      </dgm:prSet>
      <dgm:spPr/>
    </dgm:pt>
  </dgm:ptLst>
  <dgm:cxnLst>
    <dgm:cxn modelId="{7862E210-3AA4-480B-9B00-9A99E58EAB14}" srcId="{EBE824B3-72D3-4B39-B552-423EB0A5A46D}" destId="{D1358879-4877-43E9-A137-D542D9E2C691}" srcOrd="0" destOrd="0" parTransId="{1FBDE085-56A8-4083-B8DC-DA5AD18FD01A}" sibTransId="{4D42BD91-BBA5-4364-BBA3-F8B382535A17}"/>
    <dgm:cxn modelId="{BCE2A31B-6C4C-45D0-950E-2FD9873C5D9B}" srcId="{EBE824B3-72D3-4B39-B552-423EB0A5A46D}" destId="{AD7772A3-8DB4-4CB2-A361-CD75F8BD230F}" srcOrd="4" destOrd="0" parTransId="{CE51A63F-EDD7-4319-8704-66C3CDA86ACE}" sibTransId="{AEBC8E91-414C-4339-8E21-7EDADDBFF712}"/>
    <dgm:cxn modelId="{0E053C37-54D9-4E73-B666-C70D94600218}" srcId="{B6DA621C-87A6-4F43-9C8B-B4BA595F1284}" destId="{CCE86C71-B6A7-4B38-A166-330165E6BE0B}" srcOrd="0" destOrd="0" parTransId="{3C3BC947-B0D4-40D2-9685-50BB6E32CFA8}" sibTransId="{E1975D7F-73F6-4CA7-8D88-C9E7649B1AEB}"/>
    <dgm:cxn modelId="{5740A537-995D-4746-A61D-BD2446C5AC35}" srcId="{EBE824B3-72D3-4B39-B552-423EB0A5A46D}" destId="{0356E0CC-6FDB-4DEE-93B5-93EFDCA277C4}" srcOrd="1" destOrd="0" parTransId="{6B0F392E-3661-4757-918B-FDCA10D5AC5D}" sibTransId="{9551A7DB-C410-4601-8F66-48307CEAE0CB}"/>
    <dgm:cxn modelId="{950FE53E-19A9-473A-9DFE-28D97E3AB997}" srcId="{B6DA621C-87A6-4F43-9C8B-B4BA595F1284}" destId="{E3A1E0A8-6680-41E4-84DB-7E76755D01C3}" srcOrd="2" destOrd="0" parTransId="{85131252-5795-4728-84DD-26DE08F5F703}" sibTransId="{56C01DCC-D9D4-46E6-B684-302247B679C8}"/>
    <dgm:cxn modelId="{15C68A87-11EC-42AA-AF5C-AC9AED195F09}" type="presOf" srcId="{7F5A4FA4-D682-40A5-875B-BE04BCD6B13D}" destId="{3E131127-2729-4E43-B209-2099292F6A87}" srcOrd="0" destOrd="2" presId="urn:microsoft.com/office/officeart/2018/5/layout/CenteredIconLabelDescriptionList"/>
    <dgm:cxn modelId="{79325D8B-B7D9-4B2C-816D-8254C0313339}" type="presOf" srcId="{0356E0CC-6FDB-4DEE-93B5-93EFDCA277C4}" destId="{3E131127-2729-4E43-B209-2099292F6A87}" srcOrd="0" destOrd="1" presId="urn:microsoft.com/office/officeart/2018/5/layout/CenteredIconLabelDescriptionList"/>
    <dgm:cxn modelId="{15ADE296-C77A-4535-B3D1-654E05A5400B}" type="presOf" srcId="{6DFB2892-5DFC-4857-B005-0F82D6E0E53F}" destId="{3E131127-2729-4E43-B209-2099292F6A87}" srcOrd="0" destOrd="3" presId="urn:microsoft.com/office/officeart/2018/5/layout/CenteredIconLabelDescriptionList"/>
    <dgm:cxn modelId="{6F0843A4-3837-428C-9E86-3087F94CA75F}" srcId="{EBE824B3-72D3-4B39-B552-423EB0A5A46D}" destId="{6DFB2892-5DFC-4857-B005-0F82D6E0E53F}" srcOrd="3" destOrd="0" parTransId="{FBE8F27F-D690-4EB9-AA72-E5BCC5E6E4CE}" sibTransId="{862CB72A-655D-4EE0-A59B-E2D64B10C87E}"/>
    <dgm:cxn modelId="{88B682AB-9866-4775-A062-2593D9DD5602}" type="presOf" srcId="{CCE86C71-B6A7-4B38-A166-330165E6BE0B}" destId="{11E5366E-216D-49B2-9F78-99DAA82A8B5D}" srcOrd="0" destOrd="0" presId="urn:microsoft.com/office/officeart/2018/5/layout/CenteredIconLabelDescriptionList"/>
    <dgm:cxn modelId="{2EDC23C1-8623-4D84-852B-363FE3EAEF9D}" type="presOf" srcId="{AD7772A3-8DB4-4CB2-A361-CD75F8BD230F}" destId="{3E131127-2729-4E43-B209-2099292F6A87}" srcOrd="0" destOrd="4" presId="urn:microsoft.com/office/officeart/2018/5/layout/CenteredIconLabelDescriptionList"/>
    <dgm:cxn modelId="{3D794AC7-1A2F-4712-AD07-ADE164ECC726}" type="presOf" srcId="{D1358879-4877-43E9-A137-D542D9E2C691}" destId="{3E131127-2729-4E43-B209-2099292F6A87}" srcOrd="0" destOrd="0" presId="urn:microsoft.com/office/officeart/2018/5/layout/CenteredIconLabelDescriptionList"/>
    <dgm:cxn modelId="{88BF3AD5-D8A0-4B3E-8279-BDAF3345802A}" srcId="{EBE824B3-72D3-4B39-B552-423EB0A5A46D}" destId="{7F5A4FA4-D682-40A5-875B-BE04BCD6B13D}" srcOrd="2" destOrd="0" parTransId="{4F3B595B-049A-40F1-A361-41F8AF3265F6}" sibTransId="{627AE8D3-CA07-4BE0-8B7B-307A88B9FBB5}"/>
    <dgm:cxn modelId="{B784EBD6-7192-4B53-91EA-BEA1CC4FDA95}" type="presOf" srcId="{B6DA621C-87A6-4F43-9C8B-B4BA595F1284}" destId="{B870946A-EEBB-42C2-9FDD-06E25C122A3B}" srcOrd="0" destOrd="0" presId="urn:microsoft.com/office/officeart/2018/5/layout/CenteredIconLabelDescriptionList"/>
    <dgm:cxn modelId="{CEB96BD7-8C97-432C-86B9-1C0899A42F66}" type="presOf" srcId="{EBE824B3-72D3-4B39-B552-423EB0A5A46D}" destId="{3BF12851-A1A8-4A5F-815D-B6954C658477}" srcOrd="0" destOrd="0" presId="urn:microsoft.com/office/officeart/2018/5/layout/CenteredIconLabelDescriptionList"/>
    <dgm:cxn modelId="{06B771F2-FC24-479F-91DD-DB2F744C9ABC}" type="presOf" srcId="{E3A1E0A8-6680-41E4-84DB-7E76755D01C3}" destId="{3D3790D4-66E5-4CA7-AB9A-52450ADE6DBF}" srcOrd="0" destOrd="0" presId="urn:microsoft.com/office/officeart/2018/5/layout/CenteredIconLabelDescriptionList"/>
    <dgm:cxn modelId="{C70E45FB-53BD-437F-8D9D-5C9DA90C7351}" srcId="{B6DA621C-87A6-4F43-9C8B-B4BA595F1284}" destId="{EBE824B3-72D3-4B39-B552-423EB0A5A46D}" srcOrd="1" destOrd="0" parTransId="{1B656CAF-B4BF-4363-AE17-8F0B22615D7B}" sibTransId="{299D8E3F-16BF-4B9D-A2D9-F7DB448EE9C1}"/>
    <dgm:cxn modelId="{A2B58D1E-9680-470A-872D-202D8642A114}" type="presParOf" srcId="{B870946A-EEBB-42C2-9FDD-06E25C122A3B}" destId="{297314F1-F218-41DE-8CB9-7A98A5DDF03C}" srcOrd="0" destOrd="0" presId="urn:microsoft.com/office/officeart/2018/5/layout/CenteredIconLabelDescriptionList"/>
    <dgm:cxn modelId="{D020FEA2-724B-4380-AF2E-C1D6EE4F7BCE}" type="presParOf" srcId="{297314F1-F218-41DE-8CB9-7A98A5DDF03C}" destId="{BD0B544C-BE66-4F40-83BF-3821878947A0}" srcOrd="0" destOrd="0" presId="urn:microsoft.com/office/officeart/2018/5/layout/CenteredIconLabelDescriptionList"/>
    <dgm:cxn modelId="{A6A4F102-EA32-4816-8E93-620580A912EA}" type="presParOf" srcId="{297314F1-F218-41DE-8CB9-7A98A5DDF03C}" destId="{642B6868-2EDF-4BE8-AA2B-4D8B5BBE4307}" srcOrd="1" destOrd="0" presId="urn:microsoft.com/office/officeart/2018/5/layout/CenteredIconLabelDescriptionList"/>
    <dgm:cxn modelId="{0553DF4E-BF79-439C-8D92-D1499A6403BA}" type="presParOf" srcId="{297314F1-F218-41DE-8CB9-7A98A5DDF03C}" destId="{11E5366E-216D-49B2-9F78-99DAA82A8B5D}" srcOrd="2" destOrd="0" presId="urn:microsoft.com/office/officeart/2018/5/layout/CenteredIconLabelDescriptionList"/>
    <dgm:cxn modelId="{FD50B275-9F7A-4596-BCAD-3CD568CBC4F7}" type="presParOf" srcId="{297314F1-F218-41DE-8CB9-7A98A5DDF03C}" destId="{DF5C5F50-D619-4F69-AC77-FECF87E25621}" srcOrd="3" destOrd="0" presId="urn:microsoft.com/office/officeart/2018/5/layout/CenteredIconLabelDescriptionList"/>
    <dgm:cxn modelId="{8DA9C4C6-E4EA-4D58-9203-A8BEE3E843B2}" type="presParOf" srcId="{297314F1-F218-41DE-8CB9-7A98A5DDF03C}" destId="{20636495-715D-4C08-AB43-7E588027DD00}" srcOrd="4" destOrd="0" presId="urn:microsoft.com/office/officeart/2018/5/layout/CenteredIconLabelDescriptionList"/>
    <dgm:cxn modelId="{8F81DFFF-E41E-4CCF-AD5B-B9AF853770E2}" type="presParOf" srcId="{B870946A-EEBB-42C2-9FDD-06E25C122A3B}" destId="{49295D66-C386-429A-87FA-DF6FE3AA4E9E}" srcOrd="1" destOrd="0" presId="urn:microsoft.com/office/officeart/2018/5/layout/CenteredIconLabelDescriptionList"/>
    <dgm:cxn modelId="{1346B33F-4B78-4656-B5F1-E638EC0ADFD9}" type="presParOf" srcId="{B870946A-EEBB-42C2-9FDD-06E25C122A3B}" destId="{70FB927A-BDAE-434F-BDBE-D07B34B7A3C4}" srcOrd="2" destOrd="0" presId="urn:microsoft.com/office/officeart/2018/5/layout/CenteredIconLabelDescriptionList"/>
    <dgm:cxn modelId="{0616C03A-3059-4E3E-B5A4-FB09C4B61A86}" type="presParOf" srcId="{70FB927A-BDAE-434F-BDBE-D07B34B7A3C4}" destId="{69C65B83-C57A-41C1-888C-675DAB492085}" srcOrd="0" destOrd="0" presId="urn:microsoft.com/office/officeart/2018/5/layout/CenteredIconLabelDescriptionList"/>
    <dgm:cxn modelId="{E76E371F-411F-406E-B5B0-2FEEE7480004}" type="presParOf" srcId="{70FB927A-BDAE-434F-BDBE-D07B34B7A3C4}" destId="{9FEF749F-DF12-4CCF-9598-DBC09AB19882}" srcOrd="1" destOrd="0" presId="urn:microsoft.com/office/officeart/2018/5/layout/CenteredIconLabelDescriptionList"/>
    <dgm:cxn modelId="{ABAF8790-AF4D-49DE-9A98-D328B868D42E}" type="presParOf" srcId="{70FB927A-BDAE-434F-BDBE-D07B34B7A3C4}" destId="{3BF12851-A1A8-4A5F-815D-B6954C658477}" srcOrd="2" destOrd="0" presId="urn:microsoft.com/office/officeart/2018/5/layout/CenteredIconLabelDescriptionList"/>
    <dgm:cxn modelId="{884E5DCA-8138-4D90-BAA7-B68F7B7EBF79}" type="presParOf" srcId="{70FB927A-BDAE-434F-BDBE-D07B34B7A3C4}" destId="{4D79211E-971E-4FD5-A8E6-6E391027D793}" srcOrd="3" destOrd="0" presId="urn:microsoft.com/office/officeart/2018/5/layout/CenteredIconLabelDescriptionList"/>
    <dgm:cxn modelId="{B33D0A20-3BAE-4A71-87FF-1C32DDD28BCB}" type="presParOf" srcId="{70FB927A-BDAE-434F-BDBE-D07B34B7A3C4}" destId="{3E131127-2729-4E43-B209-2099292F6A87}" srcOrd="4" destOrd="0" presId="urn:microsoft.com/office/officeart/2018/5/layout/CenteredIconLabelDescriptionList"/>
    <dgm:cxn modelId="{E4780ABE-95B2-4626-BBB1-CF05C59E148A}" type="presParOf" srcId="{B870946A-EEBB-42C2-9FDD-06E25C122A3B}" destId="{09AC3E4D-A003-4C6A-A53C-0A1F4F0823EB}" srcOrd="3" destOrd="0" presId="urn:microsoft.com/office/officeart/2018/5/layout/CenteredIconLabelDescriptionList"/>
    <dgm:cxn modelId="{8016BB41-0317-4713-BF28-84D8F694512B}" type="presParOf" srcId="{B870946A-EEBB-42C2-9FDD-06E25C122A3B}" destId="{8E7574E2-BCBA-4272-8B99-304562608AE8}" srcOrd="4" destOrd="0" presId="urn:microsoft.com/office/officeart/2018/5/layout/CenteredIconLabelDescriptionList"/>
    <dgm:cxn modelId="{82AC05CD-1EF4-4B79-BD07-7B66D02DC5EA}" type="presParOf" srcId="{8E7574E2-BCBA-4272-8B99-304562608AE8}" destId="{74829968-39CE-4639-BADE-62D9DF46440D}" srcOrd="0" destOrd="0" presId="urn:microsoft.com/office/officeart/2018/5/layout/CenteredIconLabelDescriptionList"/>
    <dgm:cxn modelId="{E9479DEE-29EA-4612-A330-7B0DD295ADAC}" type="presParOf" srcId="{8E7574E2-BCBA-4272-8B99-304562608AE8}" destId="{BE4FCECC-D7C3-4CF9-B3CA-8DC259B520E8}" srcOrd="1" destOrd="0" presId="urn:microsoft.com/office/officeart/2018/5/layout/CenteredIconLabelDescriptionList"/>
    <dgm:cxn modelId="{39B0AA61-8F0A-487F-B5B0-8A76C1BCC052}" type="presParOf" srcId="{8E7574E2-BCBA-4272-8B99-304562608AE8}" destId="{3D3790D4-66E5-4CA7-AB9A-52450ADE6DBF}" srcOrd="2" destOrd="0" presId="urn:microsoft.com/office/officeart/2018/5/layout/CenteredIconLabelDescriptionList"/>
    <dgm:cxn modelId="{10B2508D-1169-4A77-AAB6-7A92DA888B74}" type="presParOf" srcId="{8E7574E2-BCBA-4272-8B99-304562608AE8}" destId="{00D8D45D-C1F0-4583-8FF8-B6DA2C2013C8}" srcOrd="3" destOrd="0" presId="urn:microsoft.com/office/officeart/2018/5/layout/CenteredIconLabelDescriptionList"/>
    <dgm:cxn modelId="{3BE47EC3-9930-4C62-8BFF-628392B0C447}" type="presParOf" srcId="{8E7574E2-BCBA-4272-8B99-304562608AE8}" destId="{5B1E9B72-6653-4687-9739-9C49F0F6856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55C0C-0577-4023-BC6C-609F63F235DC}">
      <dsp:nvSpPr>
        <dsp:cNvPr id="0" name=""/>
        <dsp:cNvSpPr/>
      </dsp:nvSpPr>
      <dsp:spPr>
        <a:xfrm>
          <a:off x="62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5CA5F8-5BE2-4B26-911D-CC729B4331F5}">
      <dsp:nvSpPr>
        <dsp:cNvPr id="0" name=""/>
        <dsp:cNvSpPr/>
      </dsp:nvSpPr>
      <dsp:spPr>
        <a:xfrm>
          <a:off x="12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What is Emotional Intelligence</a:t>
          </a:r>
        </a:p>
      </dsp:txBody>
      <dsp:txXfrm>
        <a:off x="127800" y="2355670"/>
        <a:ext cx="1800000" cy="720000"/>
      </dsp:txXfrm>
    </dsp:sp>
    <dsp:sp modelId="{EF8A35C7-4107-4E41-A3C9-FFE4D7B465CC}">
      <dsp:nvSpPr>
        <dsp:cNvPr id="0" name=""/>
        <dsp:cNvSpPr/>
      </dsp:nvSpPr>
      <dsp:spPr>
        <a:xfrm>
          <a:off x="273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0B532-7263-40AC-88B3-1A90523E3523}">
      <dsp:nvSpPr>
        <dsp:cNvPr id="0" name=""/>
        <dsp:cNvSpPr/>
      </dsp:nvSpPr>
      <dsp:spPr>
        <a:xfrm>
          <a:off x="224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Core Components</a:t>
          </a:r>
        </a:p>
      </dsp:txBody>
      <dsp:txXfrm>
        <a:off x="2242800" y="2355670"/>
        <a:ext cx="1800000" cy="720000"/>
      </dsp:txXfrm>
    </dsp:sp>
    <dsp:sp modelId="{7C67042B-BED5-4943-9643-A21B148C7D8F}">
      <dsp:nvSpPr>
        <dsp:cNvPr id="0" name=""/>
        <dsp:cNvSpPr/>
      </dsp:nvSpPr>
      <dsp:spPr>
        <a:xfrm>
          <a:off x="485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DF6E5-D5CC-490A-8094-E0C8BDA03D17}">
      <dsp:nvSpPr>
        <dsp:cNvPr id="0" name=""/>
        <dsp:cNvSpPr/>
      </dsp:nvSpPr>
      <dsp:spPr>
        <a:xfrm>
          <a:off x="435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Assessments</a:t>
          </a:r>
        </a:p>
      </dsp:txBody>
      <dsp:txXfrm>
        <a:off x="4357800" y="2355670"/>
        <a:ext cx="1800000" cy="720000"/>
      </dsp:txXfrm>
    </dsp:sp>
    <dsp:sp modelId="{70E617AF-B6AD-4052-A9AD-37C7FF4E0E5A}">
      <dsp:nvSpPr>
        <dsp:cNvPr id="0" name=""/>
        <dsp:cNvSpPr/>
      </dsp:nvSpPr>
      <dsp:spPr>
        <a:xfrm>
          <a:off x="696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13D10A-E6F0-4D8D-A78E-B69D338805B7}">
      <dsp:nvSpPr>
        <dsp:cNvPr id="0" name=""/>
        <dsp:cNvSpPr/>
      </dsp:nvSpPr>
      <dsp:spPr>
        <a:xfrm>
          <a:off x="647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Next Steps – Improving Your Emotional Intelligence </a:t>
          </a:r>
        </a:p>
      </dsp:txBody>
      <dsp:txXfrm>
        <a:off x="6472800" y="2355670"/>
        <a:ext cx="1800000" cy="720000"/>
      </dsp:txXfrm>
    </dsp:sp>
    <dsp:sp modelId="{8E1D8CE7-42AC-4FA4-A3E8-6EFACAD16C1B}">
      <dsp:nvSpPr>
        <dsp:cNvPr id="0" name=""/>
        <dsp:cNvSpPr/>
      </dsp:nvSpPr>
      <dsp:spPr>
        <a:xfrm>
          <a:off x="908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45A8E-A967-4865-A57F-1744A87BC552}">
      <dsp:nvSpPr>
        <dsp:cNvPr id="0" name=""/>
        <dsp:cNvSpPr/>
      </dsp:nvSpPr>
      <dsp:spPr>
        <a:xfrm>
          <a:off x="858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Discussion Questions  </a:t>
          </a:r>
        </a:p>
      </dsp:txBody>
      <dsp:txXfrm>
        <a:off x="8587800" y="2355670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8EAD8-AB95-4640-BB9A-22B16D8F5847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522A3-DFB3-4078-840A-C144B133631C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70A963-61A6-41CA-B268-3D5BFD97ADCF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When looking at emotional intelligence vs. technical skills, 71% of employers put more value  on emotional intelligence (Landry, 2019)</a:t>
          </a:r>
        </a:p>
      </dsp:txBody>
      <dsp:txXfrm>
        <a:off x="1834517" y="469890"/>
        <a:ext cx="3148942" cy="1335915"/>
      </dsp:txXfrm>
    </dsp:sp>
    <dsp:sp modelId="{2F6F4F62-0016-4920-AF65-2C84088CE5D7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2C7DE-D8C9-4C0B-9BCC-67162A8C18F0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C79F1-D61D-46D4-8EC4-AECDD4CA4D22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What is the strongest predictor of performance? It’s emotional intelligence (Landry, 2019)</a:t>
          </a:r>
        </a:p>
      </dsp:txBody>
      <dsp:txXfrm>
        <a:off x="7154322" y="469890"/>
        <a:ext cx="3148942" cy="1335915"/>
      </dsp:txXfrm>
    </dsp:sp>
    <dsp:sp modelId="{C16BDD39-4993-4B56-B605-66F3D2BD3E94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67D72D-CD7A-4A7E-B1A6-7858F1682D4E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653DFE-A4BA-4604-B1B4-E944DCEEF224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Visionary leadership, emotional intelligence, and driving charge have shown in several studies a strong association (Goleman &amp; Boyatzis, 2017)</a:t>
          </a:r>
        </a:p>
      </dsp:txBody>
      <dsp:txXfrm>
        <a:off x="1834517" y="2545532"/>
        <a:ext cx="3148942" cy="1335915"/>
      </dsp:txXfrm>
    </dsp:sp>
    <dsp:sp modelId="{A42D51EB-D140-4A19-A8CF-35FBA5EF2ABD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55BBC-9E5D-47E3-BA09-E721447A7388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E4D09-4435-4C1C-B5EC-02C027728886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Emotional Intelligence isn’t simply who is nice (Goleman, 2020)</a:t>
          </a:r>
        </a:p>
      </dsp:txBody>
      <dsp:txXfrm>
        <a:off x="7154322" y="2545532"/>
        <a:ext cx="3148942" cy="1335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E8756-2D2F-494C-BFCA-233535D78E48}">
      <dsp:nvSpPr>
        <dsp:cNvPr id="0" name=""/>
        <dsp:cNvSpPr/>
      </dsp:nvSpPr>
      <dsp:spPr>
        <a:xfrm>
          <a:off x="51" y="158019"/>
          <a:ext cx="4913783" cy="12263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Benefits of higher emotional intelligence (Landry, 2019):</a:t>
          </a:r>
        </a:p>
      </dsp:txBody>
      <dsp:txXfrm>
        <a:off x="51" y="158019"/>
        <a:ext cx="4913783" cy="1226312"/>
      </dsp:txXfrm>
    </dsp:sp>
    <dsp:sp modelId="{B532F649-BBD5-401F-93DD-3C016D29109A}">
      <dsp:nvSpPr>
        <dsp:cNvPr id="0" name=""/>
        <dsp:cNvSpPr/>
      </dsp:nvSpPr>
      <dsp:spPr>
        <a:xfrm>
          <a:off x="51" y="1384331"/>
          <a:ext cx="4913783" cy="281019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Conflict resolved effectively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When under pressure stay calm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Improved employee engagement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Lower turnover rate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Interpersonal relationship management</a:t>
          </a:r>
        </a:p>
      </dsp:txBody>
      <dsp:txXfrm>
        <a:off x="51" y="1384331"/>
        <a:ext cx="4913783" cy="2810193"/>
      </dsp:txXfrm>
    </dsp:sp>
    <dsp:sp modelId="{D01AAF8A-6813-4209-8090-D8FB8E372033}">
      <dsp:nvSpPr>
        <dsp:cNvPr id="0" name=""/>
        <dsp:cNvSpPr/>
      </dsp:nvSpPr>
      <dsp:spPr>
        <a:xfrm>
          <a:off x="5601764" y="158019"/>
          <a:ext cx="4913783" cy="12263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Consequences of lower emotional intelligence (Indeed Employer Content Team, n.d.): </a:t>
          </a:r>
        </a:p>
      </dsp:txBody>
      <dsp:txXfrm>
        <a:off x="5601764" y="158019"/>
        <a:ext cx="4913783" cy="1226312"/>
      </dsp:txXfrm>
    </dsp:sp>
    <dsp:sp modelId="{BCEC642A-C930-47A9-8F4B-36D24FEC890E}">
      <dsp:nvSpPr>
        <dsp:cNvPr id="0" name=""/>
        <dsp:cNvSpPr/>
      </dsp:nvSpPr>
      <dsp:spPr>
        <a:xfrm>
          <a:off x="5601764" y="1384331"/>
          <a:ext cx="4913783" cy="281019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Lower/poor accountability, team dynamics, and productivity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Unproductive communication with management and employees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Rise in hiring costs and employee turnover </a:t>
          </a:r>
        </a:p>
      </dsp:txBody>
      <dsp:txXfrm>
        <a:off x="5601764" y="1384331"/>
        <a:ext cx="4913783" cy="28101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07F3B-237C-46AA-B49E-17FCA10459FA}">
      <dsp:nvSpPr>
        <dsp:cNvPr id="0" name=""/>
        <dsp:cNvSpPr/>
      </dsp:nvSpPr>
      <dsp:spPr>
        <a:xfrm>
          <a:off x="392679" y="1480011"/>
          <a:ext cx="488742" cy="4887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EFF63-C0F6-435E-A232-57903E7E1EB4}">
      <dsp:nvSpPr>
        <dsp:cNvPr id="0" name=""/>
        <dsp:cNvSpPr/>
      </dsp:nvSpPr>
      <dsp:spPr>
        <a:xfrm>
          <a:off x="3821" y="2106467"/>
          <a:ext cx="1396406" cy="438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Self-Awareness </a:t>
          </a:r>
        </a:p>
      </dsp:txBody>
      <dsp:txXfrm>
        <a:off x="3821" y="2106467"/>
        <a:ext cx="1396406" cy="438149"/>
      </dsp:txXfrm>
    </dsp:sp>
    <dsp:sp modelId="{39484DEF-6FA9-4959-9A3F-FB1B724BCFA5}">
      <dsp:nvSpPr>
        <dsp:cNvPr id="0" name=""/>
        <dsp:cNvSpPr/>
      </dsp:nvSpPr>
      <dsp:spPr>
        <a:xfrm>
          <a:off x="3821" y="2594080"/>
          <a:ext cx="1396406" cy="1390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Emotional self-awareness</a:t>
          </a:r>
        </a:p>
      </dsp:txBody>
      <dsp:txXfrm>
        <a:off x="3821" y="2594080"/>
        <a:ext cx="1396406" cy="1390464"/>
      </dsp:txXfrm>
    </dsp:sp>
    <dsp:sp modelId="{B69056E3-58D8-4682-93BD-7D0BF83633F5}">
      <dsp:nvSpPr>
        <dsp:cNvPr id="0" name=""/>
        <dsp:cNvSpPr/>
      </dsp:nvSpPr>
      <dsp:spPr>
        <a:xfrm>
          <a:off x="2075518" y="1480011"/>
          <a:ext cx="488742" cy="4887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C0423-E48B-4AD4-97E3-FBAC8B92C308}">
      <dsp:nvSpPr>
        <dsp:cNvPr id="0" name=""/>
        <dsp:cNvSpPr/>
      </dsp:nvSpPr>
      <dsp:spPr>
        <a:xfrm>
          <a:off x="1644599" y="2106467"/>
          <a:ext cx="1396406" cy="438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Self-Management </a:t>
          </a:r>
        </a:p>
      </dsp:txBody>
      <dsp:txXfrm>
        <a:off x="1644599" y="2106467"/>
        <a:ext cx="1396406" cy="438149"/>
      </dsp:txXfrm>
    </dsp:sp>
    <dsp:sp modelId="{C29D231F-7213-40FE-A1CF-357EC4A3B512}">
      <dsp:nvSpPr>
        <dsp:cNvPr id="0" name=""/>
        <dsp:cNvSpPr/>
      </dsp:nvSpPr>
      <dsp:spPr>
        <a:xfrm>
          <a:off x="1644599" y="2594080"/>
          <a:ext cx="1396406" cy="1390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Emotional self-control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Adaptability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Achievement orientation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Positive outlook</a:t>
          </a:r>
        </a:p>
      </dsp:txBody>
      <dsp:txXfrm>
        <a:off x="1644599" y="2594080"/>
        <a:ext cx="1396406" cy="1390464"/>
      </dsp:txXfrm>
    </dsp:sp>
    <dsp:sp modelId="{2F970274-9EB7-4D40-B7EF-9AECE35F6ED3}">
      <dsp:nvSpPr>
        <dsp:cNvPr id="0" name=""/>
        <dsp:cNvSpPr/>
      </dsp:nvSpPr>
      <dsp:spPr>
        <a:xfrm>
          <a:off x="3716295" y="1480011"/>
          <a:ext cx="488742" cy="4887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65116-019B-48D4-A089-F8B7D98B7A46}">
      <dsp:nvSpPr>
        <dsp:cNvPr id="0" name=""/>
        <dsp:cNvSpPr/>
      </dsp:nvSpPr>
      <dsp:spPr>
        <a:xfrm>
          <a:off x="3285376" y="2106467"/>
          <a:ext cx="1396406" cy="438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Social Awareness </a:t>
          </a:r>
        </a:p>
      </dsp:txBody>
      <dsp:txXfrm>
        <a:off x="3285376" y="2106467"/>
        <a:ext cx="1396406" cy="438149"/>
      </dsp:txXfrm>
    </dsp:sp>
    <dsp:sp modelId="{515B6BC3-B02C-48FD-8C74-5320F00C9273}">
      <dsp:nvSpPr>
        <dsp:cNvPr id="0" name=""/>
        <dsp:cNvSpPr/>
      </dsp:nvSpPr>
      <dsp:spPr>
        <a:xfrm>
          <a:off x="3285376" y="2594080"/>
          <a:ext cx="1396406" cy="1390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Empathy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Organizational awareness</a:t>
          </a:r>
        </a:p>
      </dsp:txBody>
      <dsp:txXfrm>
        <a:off x="3285376" y="2594080"/>
        <a:ext cx="1396406" cy="1390464"/>
      </dsp:txXfrm>
    </dsp:sp>
    <dsp:sp modelId="{B0C5C888-7516-4738-87D1-0B65454E9BBA}">
      <dsp:nvSpPr>
        <dsp:cNvPr id="0" name=""/>
        <dsp:cNvSpPr/>
      </dsp:nvSpPr>
      <dsp:spPr>
        <a:xfrm>
          <a:off x="5336057" y="1480011"/>
          <a:ext cx="488742" cy="4887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DAB30D-012D-4BC0-9208-D649FBB563D3}">
      <dsp:nvSpPr>
        <dsp:cNvPr id="0" name=""/>
        <dsp:cNvSpPr/>
      </dsp:nvSpPr>
      <dsp:spPr>
        <a:xfrm>
          <a:off x="4926153" y="2106467"/>
          <a:ext cx="1396406" cy="438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Relationship Management </a:t>
          </a:r>
        </a:p>
      </dsp:txBody>
      <dsp:txXfrm>
        <a:off x="4926153" y="2106467"/>
        <a:ext cx="1396406" cy="438149"/>
      </dsp:txXfrm>
    </dsp:sp>
    <dsp:sp modelId="{348D480A-7ADA-49FF-BC58-0A0FCBBF69DE}">
      <dsp:nvSpPr>
        <dsp:cNvPr id="0" name=""/>
        <dsp:cNvSpPr/>
      </dsp:nvSpPr>
      <dsp:spPr>
        <a:xfrm>
          <a:off x="4926153" y="2594080"/>
          <a:ext cx="1396406" cy="1390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Influence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Coach and Mentor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Conflict Management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Teamwork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Inspirational Leadership </a:t>
          </a:r>
        </a:p>
      </dsp:txBody>
      <dsp:txXfrm>
        <a:off x="4926153" y="2594080"/>
        <a:ext cx="1396406" cy="13904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0B544C-BE66-4F40-83BF-3821878947A0}">
      <dsp:nvSpPr>
        <dsp:cNvPr id="0" name=""/>
        <dsp:cNvSpPr/>
      </dsp:nvSpPr>
      <dsp:spPr>
        <a:xfrm>
          <a:off x="1020487" y="417392"/>
          <a:ext cx="1098562" cy="109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5366E-216D-49B2-9F78-99DAA82A8B5D}">
      <dsp:nvSpPr>
        <dsp:cNvPr id="0" name=""/>
        <dsp:cNvSpPr/>
      </dsp:nvSpPr>
      <dsp:spPr>
        <a:xfrm>
          <a:off x="393" y="1667167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Self awareness is key </a:t>
          </a:r>
        </a:p>
      </dsp:txBody>
      <dsp:txXfrm>
        <a:off x="393" y="1667167"/>
        <a:ext cx="3138750" cy="470812"/>
      </dsp:txXfrm>
    </dsp:sp>
    <dsp:sp modelId="{20636495-715D-4C08-AB43-7E588027DD00}">
      <dsp:nvSpPr>
        <dsp:cNvPr id="0" name=""/>
        <dsp:cNvSpPr/>
      </dsp:nvSpPr>
      <dsp:spPr>
        <a:xfrm>
          <a:off x="393" y="2208310"/>
          <a:ext cx="3138750" cy="1725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65B83-C57A-41C1-888C-675DAB492085}">
      <dsp:nvSpPr>
        <dsp:cNvPr id="0" name=""/>
        <dsp:cNvSpPr/>
      </dsp:nvSpPr>
      <dsp:spPr>
        <a:xfrm>
          <a:off x="4708518" y="417392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12851-A1A8-4A5F-815D-B6954C658477}">
      <dsp:nvSpPr>
        <dsp:cNvPr id="0" name=""/>
        <dsp:cNvSpPr/>
      </dsp:nvSpPr>
      <dsp:spPr>
        <a:xfrm>
          <a:off x="3688425" y="1667167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 dirty="0"/>
            <a:t>Ways to develop self awareness is (Landry, 2019): </a:t>
          </a:r>
        </a:p>
      </dsp:txBody>
      <dsp:txXfrm>
        <a:off x="3688425" y="1667167"/>
        <a:ext cx="3138750" cy="470812"/>
      </dsp:txXfrm>
    </dsp:sp>
    <dsp:sp modelId="{3E131127-2729-4E43-B209-2099292F6A87}">
      <dsp:nvSpPr>
        <dsp:cNvPr id="0" name=""/>
        <dsp:cNvSpPr/>
      </dsp:nvSpPr>
      <dsp:spPr>
        <a:xfrm>
          <a:off x="3688425" y="2208310"/>
          <a:ext cx="3138750" cy="1725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Focus on your emotions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Continue your education related to emotional intelligence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Active listening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360-degree assessment 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Journaling </a:t>
          </a:r>
        </a:p>
      </dsp:txBody>
      <dsp:txXfrm>
        <a:off x="3688425" y="2208310"/>
        <a:ext cx="3138750" cy="1725634"/>
      </dsp:txXfrm>
    </dsp:sp>
    <dsp:sp modelId="{74829968-39CE-4639-BADE-62D9DF46440D}">
      <dsp:nvSpPr>
        <dsp:cNvPr id="0" name=""/>
        <dsp:cNvSpPr/>
      </dsp:nvSpPr>
      <dsp:spPr>
        <a:xfrm>
          <a:off x="8396550" y="417392"/>
          <a:ext cx="1098562" cy="1098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3790D4-66E5-4CA7-AB9A-52450ADE6DBF}">
      <dsp:nvSpPr>
        <dsp:cNvPr id="0" name=""/>
        <dsp:cNvSpPr/>
      </dsp:nvSpPr>
      <dsp:spPr>
        <a:xfrm>
          <a:off x="7376456" y="1667167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Provide coaching </a:t>
          </a:r>
        </a:p>
      </dsp:txBody>
      <dsp:txXfrm>
        <a:off x="7376456" y="1667167"/>
        <a:ext cx="3138750" cy="470812"/>
      </dsp:txXfrm>
    </dsp:sp>
    <dsp:sp modelId="{5B1E9B72-6653-4687-9739-9C49F0F6856F}">
      <dsp:nvSpPr>
        <dsp:cNvPr id="0" name=""/>
        <dsp:cNvSpPr/>
      </dsp:nvSpPr>
      <dsp:spPr>
        <a:xfrm>
          <a:off x="7376456" y="2208310"/>
          <a:ext cx="3138750" cy="1725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59E3-40DE-4647-86D6-CB7FB35E9300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A08C-4503-455F-A4E1-D4815BCE2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1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15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45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0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0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3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latin typeface="+mn-lt"/>
              </a:rPr>
              <a:t>There are many different models of emotional intelligence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Depending on the source, there can be different models of emotional intelligence. Some of the options and potential correlations between them are: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Self-Awareness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Social Awareness/Empathy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Self-Management/Self-Regulation &amp; Motivation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Relationship Management/Social Skills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The typical breakdown is though: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Self-awareness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Self-management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Social awareness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latin typeface="+mn-lt"/>
              </a:rPr>
              <a:t>Relationship management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48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11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8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96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55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54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b="0" i="0" u="none" strike="noStrike" baseline="0" dirty="0">
              <a:latin typeface="AcuminPro-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62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24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87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A08C-4503-455F-A4E1-D4815BCE2E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92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70B5-269B-815B-09DE-51B428E88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BA294-878A-6009-8B51-8A87FAFCF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0CC85-E63E-ED2D-F61E-A0E7ABC4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06134-E33A-BF58-4EB4-DF0C73A17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26B38-8585-8E24-FA89-50614DB9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3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F0904-4A7E-295D-5D20-C67098193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CAE37-C98D-7A62-0414-E31F792BD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1B3FC-7CC6-4A77-663B-D8525377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B5D1D-D99E-8265-2F7F-14B51C06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42CF8-2DAC-E1E3-993D-2146D2BD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A80F9-1508-1E3C-9BAE-D0E0F37B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D313F-51EE-3D45-E6BB-461C16B90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3DFF3-D4E3-2C19-1363-BFDCCB50E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BBB36-9717-934C-1DDB-88C8E0F41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CDB16-1BD2-FF02-5815-6AC4FAD5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9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2043-B4FB-F1FB-589B-82D759845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76134-32FE-FFE6-FFFC-366A423DA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78500-F6CC-462B-007D-7010420F9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65069-E815-54CA-05CA-595A0ED75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A6FFF-2E93-30F2-1AFE-AB0EC1ECE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7C79D-82D6-A587-A3EC-9BF9E873A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5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9A7AB-3DFD-3CF5-7FDB-150572B2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62C98-B7D9-88EC-5B80-5F1035828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C4DA8-7BCF-93D0-A754-6BCD6FA4D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51857F-B658-5DFE-276D-DE0B3CE30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43F20-BE22-1A28-DF89-7876BB4C7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D85AEA-B59C-4B05-55DB-F992C9341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5E2C68-A0F3-409B-68EF-59BE32691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35E3B-1DAD-8749-494F-D87E590B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8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3CC3-79C5-0F2F-176B-6197948F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2DBFD-DFAF-BECF-4876-A16F0931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799E89-1CBB-B04D-3305-41A377279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5A564B-78D7-86BA-7A0C-4E262F41D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0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FAA3E0-D6A0-6681-99D0-30A77D2D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D0E23D-66C9-8786-DA84-082D3829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F1F45-2520-E571-CF0D-7B6D3B19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6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8D45F-2A4D-6628-E1BE-252A9859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336E9-5F7F-1A76-74B8-A91F1D4B3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210CE-8F0E-FE48-EB9C-4079E7837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D1DE9-05FF-F7DB-932D-B86E4E40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3950A-F280-C198-FC8C-F127C2B0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D9331-81CF-8920-A60E-D16535B94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27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ACFDA-C4F3-A7A8-D787-A83C2CB4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91F9CC-75FF-9382-8917-71D2FA1E3E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2D4D1-AB3A-4532-A5D2-9366C00A1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BA185-7225-0B9D-FA2B-5D13E734C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B7E04-99A1-F10F-E78A-7A11C1106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98D62-CEBF-0178-026D-84C9086BC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01DD8-461B-49FF-E97A-9C436E2D9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A51BB-7E5C-2359-2E0F-0B8382090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6C31C-7411-A2C0-1B46-D9827E3E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A0E29-716D-32F9-94C9-7F1427308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1469D-4F33-20EF-83B4-36FE9038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13694C-8931-3C3F-E527-C25CEADDE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85A1B-F509-A905-E97C-0AF3BB0BE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50FAE-88D7-92B2-F0B6-E9108D3B4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0CB6F-E5DB-EA5E-7955-C3B5F1925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7B91E-6232-0AFB-A762-FAAEF65A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5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E03E5B-64E7-B676-1291-5937E9274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243F8-243A-BBFA-1994-717088D4D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F49E3-2DBE-6884-F0FB-C732E9406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313B4A-9FE3-4A9F-AB84-A592FC41139F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982B1-42A2-7214-64E3-86AD5FE3C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10E73-E31A-4A1D-BE78-4024B5D70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E70C8B-4200-4C10-A4AC-276883EB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8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17/02/emotional-intelligence-has-12-elements-which-do-you-need-to-work-o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deed.com/hire/c/info/benefits-of-emotional-intelligence?gad_source=1&amp;gclid=CjwKCAiAlPu9BhAjEiwA5NDSA7I5DTGsKwFD4Q-4Xkgrr99CznHEC47uqAPB_nFmu1XVVWC71FIOZRoC9dAQAvD_BwE&amp;aceid=&amp;gclsrc=aw.ds" TargetMode="External"/><Relationship Id="rId5" Type="http://schemas.openxmlformats.org/officeDocument/2006/relationships/hyperlink" Target="https://online.hbs.edu/blog/post/emotional-intelligence-in-leadership" TargetMode="External"/><Relationship Id="rId4" Type="http://schemas.openxmlformats.org/officeDocument/2006/relationships/hyperlink" Target="https://hbr.org/2020/12/what-people-still-get-wrong-about-emotional-intellig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al art of brain">
            <a:extLst>
              <a:ext uri="{FF2B5EF4-FFF2-40B4-BE49-F238E27FC236}">
                <a16:creationId xmlns:a16="http://schemas.microsoft.com/office/drawing/2014/main" id="{4C4B23AA-7E14-9500-D312-3EBACCD3FF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154B0-53A8-B1D0-92EB-2FBF3C80C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0528" y="2299176"/>
            <a:ext cx="4131368" cy="1571164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/>
              <a:t>Emotional Intelligence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2540C0-ED62-F024-6F7F-18CB20C48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0529" y="4199213"/>
            <a:ext cx="4191938" cy="598548"/>
          </a:xfrm>
        </p:spPr>
        <p:txBody>
          <a:bodyPr anchor="ctr">
            <a:normAutofit/>
          </a:bodyPr>
          <a:lstStyle/>
          <a:p>
            <a:pPr algn="l"/>
            <a:r>
              <a:rPr lang="en-US" sz="1300" dirty="0"/>
              <a:t>Praeliscere</a:t>
            </a:r>
          </a:p>
          <a:p>
            <a:pPr algn="l"/>
            <a:r>
              <a:rPr lang="en-US" sz="1300" dirty="0"/>
              <a:t>Copyright Kathryn McClain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90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884327-B75F-C933-0910-6AB97DD8D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534" y="796964"/>
            <a:ext cx="2640932" cy="1004594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Agenda		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ontent Placeholder 5">
            <a:extLst>
              <a:ext uri="{FF2B5EF4-FFF2-40B4-BE49-F238E27FC236}">
                <a16:creationId xmlns:a16="http://schemas.microsoft.com/office/drawing/2014/main" id="{2998BE91-AD90-F0AC-F810-DBCE9C9224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3999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933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F52240-0FC7-09D6-E628-FC324769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Emotional Intelligence </a:t>
            </a:r>
          </a:p>
        </p:txBody>
      </p:sp>
      <p:pic>
        <p:nvPicPr>
          <p:cNvPr id="14" name="Picture 13" descr="Dice with facial expressions">
            <a:extLst>
              <a:ext uri="{FF2B5EF4-FFF2-40B4-BE49-F238E27FC236}">
                <a16:creationId xmlns:a16="http://schemas.microsoft.com/office/drawing/2014/main" id="{CCC80D44-DDC7-A079-8236-59F148989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r="14183" b="-1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A616D-AA46-4A5E-4F4E-59E140E80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905404"/>
            <a:ext cx="4114958" cy="3742762"/>
          </a:xfrm>
        </p:spPr>
        <p:txBody>
          <a:bodyPr>
            <a:normAutofit/>
          </a:bodyPr>
          <a:lstStyle/>
          <a:p>
            <a:r>
              <a:rPr lang="en-US" sz="2000" dirty="0"/>
              <a:t>One's ability to manage and understand your emotions. Along with influence emotions and recognizing them from people you’re around (Landry, 2019)</a:t>
            </a:r>
          </a:p>
          <a:p>
            <a:r>
              <a:rPr lang="en-US" sz="2000" dirty="0"/>
              <a:t>You can develop and improve Emotional Intelligence </a:t>
            </a:r>
          </a:p>
          <a:p>
            <a:r>
              <a:rPr lang="en-US" sz="2000" dirty="0"/>
              <a:t>First created by Peter Salovey and John Mayer in 1990. A popular name associated with emotional intelligence is Daniel Goleman (Landry, 2019)</a:t>
            </a:r>
          </a:p>
        </p:txBody>
      </p:sp>
    </p:spTree>
    <p:extLst>
      <p:ext uri="{BB962C8B-B14F-4D97-AF65-F5344CB8AC3E}">
        <p14:creationId xmlns:p14="http://schemas.microsoft.com/office/powerpoint/2010/main" val="1383089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657A9A-087B-8BB6-9243-0FAE956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/>
              <a:t>Emotional Intelligence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C09060-93D8-6845-7AA1-31263D167A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1410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349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FFB151-EB7A-4779-B45E-C08665F10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Benefits of High and Consequences of Low Emotional Intelligence	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974DC3C0-0EA9-389A-4500-8B18D39C27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09261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472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CE5991-7DC1-65DD-77EE-48D1C97D6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07" y="432487"/>
            <a:ext cx="5011104" cy="1781776"/>
          </a:xfrm>
        </p:spPr>
        <p:txBody>
          <a:bodyPr anchor="t">
            <a:noAutofit/>
          </a:bodyPr>
          <a:lstStyle/>
          <a:p>
            <a:r>
              <a:rPr lang="en-US" sz="6000" dirty="0"/>
              <a:t>Core Components </a:t>
            </a:r>
          </a:p>
        </p:txBody>
      </p:sp>
      <p:pic>
        <p:nvPicPr>
          <p:cNvPr id="5" name="Picture 4" descr="Blocks with facial expressions">
            <a:extLst>
              <a:ext uri="{FF2B5EF4-FFF2-40B4-BE49-F238E27FC236}">
                <a16:creationId xmlns:a16="http://schemas.microsoft.com/office/drawing/2014/main" id="{D976897E-383D-4879-0BE9-7B4DFC353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8" b="6494"/>
          <a:stretch/>
        </p:blipFill>
        <p:spPr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D9E00-E77F-8DFC-B3BA-98CB812B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532" y="1552576"/>
            <a:ext cx="4746571" cy="421141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Emotional Intelligence has many different models (Goleman &amp; Boyatzis, 2017)</a:t>
            </a:r>
          </a:p>
          <a:p>
            <a:pPr marL="0" indent="0">
              <a:buNone/>
            </a:pPr>
            <a:r>
              <a:rPr lang="en-US" sz="2000" dirty="0"/>
              <a:t>The typical breakdown of emotional intelligence involves four components (Landry, 2019): </a:t>
            </a:r>
          </a:p>
          <a:p>
            <a:pPr lvl="1"/>
            <a:r>
              <a:rPr lang="en-US" sz="2000" dirty="0"/>
              <a:t>Self-awareness</a:t>
            </a:r>
          </a:p>
          <a:p>
            <a:pPr lvl="1"/>
            <a:r>
              <a:rPr lang="en-US" sz="2000" dirty="0"/>
              <a:t>Self-management</a:t>
            </a:r>
          </a:p>
          <a:p>
            <a:pPr lvl="1"/>
            <a:r>
              <a:rPr lang="en-US" sz="2000" dirty="0"/>
              <a:t>Social awareness</a:t>
            </a:r>
          </a:p>
          <a:p>
            <a:pPr lvl="1"/>
            <a:r>
              <a:rPr lang="en-US" sz="2000" dirty="0"/>
              <a:t>Relationship management </a:t>
            </a:r>
          </a:p>
        </p:txBody>
      </p:sp>
    </p:spTree>
    <p:extLst>
      <p:ext uri="{BB962C8B-B14F-4D97-AF65-F5344CB8AC3E}">
        <p14:creationId xmlns:p14="http://schemas.microsoft.com/office/powerpoint/2010/main" val="343245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9D363-641C-2222-3FEE-6C3C0C6F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Self-Awareness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C4032D9-7F34-8816-7FCD-EBE72560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53" y="1744017"/>
            <a:ext cx="5127633" cy="4748858"/>
          </a:xfrm>
        </p:spPr>
        <p:txBody>
          <a:bodyPr>
            <a:normAutofit/>
          </a:bodyPr>
          <a:lstStyle/>
          <a:p>
            <a:r>
              <a:rPr lang="en-US" sz="2000" dirty="0"/>
              <a:t>Is the core </a:t>
            </a:r>
          </a:p>
          <a:p>
            <a:r>
              <a:rPr lang="en-US" sz="2000" dirty="0"/>
              <a:t>Recognition of effects of your emotions on yourself and your team</a:t>
            </a:r>
          </a:p>
          <a:p>
            <a:r>
              <a:rPr lang="en-US" sz="2000" dirty="0"/>
              <a:t>Ability to understand weaknesses and strengths of yourself </a:t>
            </a:r>
          </a:p>
          <a:p>
            <a:r>
              <a:rPr lang="en-US" sz="2000" dirty="0"/>
              <a:t>Only 10-15% are actually self-aware BUT 95% of individuals think they are</a:t>
            </a:r>
          </a:p>
          <a:p>
            <a:r>
              <a:rPr lang="en-US" sz="2000" dirty="0"/>
              <a:t>Research has shown that coworkers that have low self-awareness can result in cutting success for the team in half (motivation lessens and stress increases)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(Landry, 2019)</a:t>
            </a:r>
          </a:p>
        </p:txBody>
      </p:sp>
      <p:pic>
        <p:nvPicPr>
          <p:cNvPr id="5" name="Picture 4" descr="Colorful carved figures of humans">
            <a:extLst>
              <a:ext uri="{FF2B5EF4-FFF2-40B4-BE49-F238E27FC236}">
                <a16:creationId xmlns:a16="http://schemas.microsoft.com/office/drawing/2014/main" id="{5B21048A-466A-D540-9170-FA2A704F73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25" r="19025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6839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047A75-ABBB-BE41-C381-A38709C7E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2" y="372589"/>
            <a:ext cx="6798541" cy="740727"/>
          </a:xfrm>
        </p:spPr>
        <p:txBody>
          <a:bodyPr anchor="b">
            <a:normAutofit/>
          </a:bodyPr>
          <a:lstStyle/>
          <a:p>
            <a:r>
              <a:rPr lang="en-US" sz="4000" dirty="0"/>
              <a:t>Self-Management </a:t>
            </a:r>
          </a:p>
        </p:txBody>
      </p:sp>
      <p:pic>
        <p:nvPicPr>
          <p:cNvPr id="5" name="Content Placeholder 4" descr="Person holding mirror">
            <a:extLst>
              <a:ext uri="{FF2B5EF4-FFF2-40B4-BE49-F238E27FC236}">
                <a16:creationId xmlns:a16="http://schemas.microsoft.com/office/drawing/2014/main" id="{90D5369D-4226-39FB-E799-5621CFF3E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6" r="7027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15D049-09C3-6F86-A2F8-8ACE5B940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1332870"/>
            <a:ext cx="6798539" cy="3705217"/>
          </a:xfrm>
        </p:spPr>
        <p:txBody>
          <a:bodyPr>
            <a:normAutofit/>
          </a:bodyPr>
          <a:lstStyle/>
          <a:p>
            <a:r>
              <a:rPr lang="en-US" sz="2000" dirty="0"/>
              <a:t>Able to manage one's emotions </a:t>
            </a:r>
          </a:p>
          <a:p>
            <a:r>
              <a:rPr lang="en-US" sz="2000" dirty="0"/>
              <a:t>Even with obstacles able to maintain an outlook that is positive </a:t>
            </a:r>
          </a:p>
          <a:p>
            <a:r>
              <a:rPr lang="en-US" sz="2000" dirty="0"/>
              <a:t>Lack of self-management can be shown through less control of impulses</a:t>
            </a:r>
          </a:p>
          <a:p>
            <a:r>
              <a:rPr lang="en-US" sz="2000" dirty="0"/>
              <a:t>Better self-management is when you’re able to have more of a response vs. reaction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(Landry, 2019)</a:t>
            </a:r>
          </a:p>
        </p:txBody>
      </p:sp>
    </p:spTree>
    <p:extLst>
      <p:ext uri="{BB962C8B-B14F-4D97-AF65-F5344CB8AC3E}">
        <p14:creationId xmlns:p14="http://schemas.microsoft.com/office/powerpoint/2010/main" val="104564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3C1A98-D938-192F-645C-56A7EECF2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96" y="724601"/>
            <a:ext cx="4646904" cy="836796"/>
          </a:xfrm>
        </p:spPr>
        <p:txBody>
          <a:bodyPr anchor="ctr">
            <a:normAutofit/>
          </a:bodyPr>
          <a:lstStyle/>
          <a:p>
            <a:r>
              <a:rPr lang="en-US" sz="4000" dirty="0"/>
              <a:t>Social Awareness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6A06C-CAFF-7274-27C4-854DAE123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98" y="2374849"/>
            <a:ext cx="5789604" cy="453308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Are you able to read the room? Social Awareness is when you’re able to identify others' emotions</a:t>
            </a:r>
          </a:p>
          <a:p>
            <a:r>
              <a:rPr lang="en-US" sz="2000" dirty="0"/>
              <a:t>Empathy is key</a:t>
            </a:r>
          </a:p>
          <a:p>
            <a:r>
              <a:rPr lang="en-US" sz="2000" dirty="0"/>
              <a:t>A study revealed those in leadership that become proficient in empathy result in 40% higher in engaging others, decision making, and coaching</a:t>
            </a:r>
          </a:p>
          <a:p>
            <a:r>
              <a:rPr lang="en-US" sz="2000" dirty="0"/>
              <a:t>Another study revealed those in leadership that are showing those they manage more empathy, are seen by their leadership as better performers</a:t>
            </a:r>
          </a:p>
          <a:p>
            <a:r>
              <a:rPr lang="en-US" sz="2000" dirty="0"/>
              <a:t>Improved social awareness increases effective communication and collaboration </a:t>
            </a:r>
          </a:p>
          <a:p>
            <a:pPr marL="0" indent="0">
              <a:buNone/>
            </a:pPr>
            <a:r>
              <a:rPr lang="en-US" sz="2000" dirty="0"/>
              <a:t>    (Landry, 2019) </a:t>
            </a:r>
          </a:p>
        </p:txBody>
      </p:sp>
      <p:pic>
        <p:nvPicPr>
          <p:cNvPr id="21" name="Picture 20" descr="Drawings on colorful paper">
            <a:extLst>
              <a:ext uri="{FF2B5EF4-FFF2-40B4-BE49-F238E27FC236}">
                <a16:creationId xmlns:a16="http://schemas.microsoft.com/office/drawing/2014/main" id="{DCAC6B21-1C3F-964A-B869-0E9DF7EB39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71" r="30428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35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DF8F57-4999-75C5-AA91-7625370E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Relationship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C2EC9-57D3-06EA-2CD3-19DFCC6CB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n-US" sz="2000" dirty="0"/>
              <a:t>Ability to resolve conflict, coach, influence, and mentor other individuals </a:t>
            </a:r>
          </a:p>
          <a:p>
            <a:r>
              <a:rPr lang="en-US" sz="2000" dirty="0"/>
              <a:t>Handling conflict saves companies time and money. Research revealed conflict that isn’t handled can results in about 8 hours of company time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(Landry, 2019)</a:t>
            </a:r>
          </a:p>
        </p:txBody>
      </p:sp>
      <p:pic>
        <p:nvPicPr>
          <p:cNvPr id="5" name="Picture 4" descr="Top shot of a representation of networks with stick figures.">
            <a:extLst>
              <a:ext uri="{FF2B5EF4-FFF2-40B4-BE49-F238E27FC236}">
                <a16:creationId xmlns:a16="http://schemas.microsoft.com/office/drawing/2014/main" id="{4F028A27-518D-FA3E-E47C-8F5B72236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34" r="15355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69380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F01EF4-AD15-9B61-1649-635F165B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Harvard Business Review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97DC8-9895-1F75-4E7F-D590DCDBE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252870"/>
            <a:ext cx="3412219" cy="356025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1700" dirty="0"/>
              <a:t>Harvard Business Review identifies 4 domains: self-awareness, self-management, social awareness, and relationship management</a:t>
            </a:r>
          </a:p>
          <a:p>
            <a:r>
              <a:rPr lang="en-US" sz="1700" dirty="0"/>
              <a:t>There are competencies within each of these four domains 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800" dirty="0"/>
              <a:t>(Goleman &amp; </a:t>
            </a:r>
            <a:r>
              <a:rPr lang="en-US" sz="1800" dirty="0" err="1"/>
              <a:t>Boytzis</a:t>
            </a:r>
            <a:r>
              <a:rPr lang="en-US" sz="1800" dirty="0"/>
              <a:t>, 2017)</a:t>
            </a:r>
          </a:p>
        </p:txBody>
      </p:sp>
      <p:graphicFrame>
        <p:nvGraphicFramePr>
          <p:cNvPr id="23" name="Content Placeholder 3">
            <a:extLst>
              <a:ext uri="{FF2B5EF4-FFF2-40B4-BE49-F238E27FC236}">
                <a16:creationId xmlns:a16="http://schemas.microsoft.com/office/drawing/2014/main" id="{E47E5361-6448-180C-8120-FE93141630C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58813513"/>
              </p:ext>
            </p:extLst>
          </p:nvPr>
        </p:nvGraphicFramePr>
        <p:xfrm>
          <a:off x="5120630" y="623107"/>
          <a:ext cx="6326382" cy="549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3939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A31B8C-32FF-AAAE-F946-06C7AB938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21" y="542846"/>
            <a:ext cx="5799708" cy="833948"/>
          </a:xfrm>
        </p:spPr>
        <p:txBody>
          <a:bodyPr anchor="ctr">
            <a:normAutofit/>
          </a:bodyPr>
          <a:lstStyle/>
          <a:p>
            <a:r>
              <a:rPr lang="en-US" sz="4000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A3AA4-2282-A490-C72B-4A0A04C30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421" y="1714607"/>
            <a:ext cx="5334197" cy="30078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Free and Paid Online Assessments </a:t>
            </a:r>
          </a:p>
          <a:p>
            <a:r>
              <a:rPr lang="en-US" sz="2000" dirty="0"/>
              <a:t>Differences in Assessments </a:t>
            </a:r>
          </a:p>
          <a:p>
            <a:r>
              <a:rPr lang="en-US" sz="2000" dirty="0"/>
              <a:t>360-Degree Assessment  </a:t>
            </a:r>
          </a:p>
          <a:p>
            <a:pPr lvl="1"/>
            <a:r>
              <a:rPr lang="en-US" sz="2000" dirty="0"/>
              <a:t>Research has found that the level of discrepancy between how an individual rates themselves and how others rate them often indicates fewer strengths in emotional intelligence (Goleman &amp; </a:t>
            </a:r>
            <a:r>
              <a:rPr lang="en-US" sz="2000" dirty="0" err="1"/>
              <a:t>Boytzis</a:t>
            </a:r>
            <a:r>
              <a:rPr lang="en-US" sz="2000" dirty="0"/>
              <a:t>, 2017)</a:t>
            </a:r>
          </a:p>
          <a:p>
            <a:endParaRPr lang="en-US" sz="2000" dirty="0"/>
          </a:p>
          <a:p>
            <a:pPr marL="457200" lvl="1" indent="0">
              <a:buNone/>
            </a:pPr>
            <a:endParaRPr lang="en-US" sz="1600" dirty="0"/>
          </a:p>
        </p:txBody>
      </p:sp>
      <p:pic>
        <p:nvPicPr>
          <p:cNvPr id="5" name="Picture 4" descr="Desk with productivity items">
            <a:extLst>
              <a:ext uri="{FF2B5EF4-FFF2-40B4-BE49-F238E27FC236}">
                <a16:creationId xmlns:a16="http://schemas.microsoft.com/office/drawing/2014/main" id="{577B9A8E-5D69-712F-B5FD-2A1763850A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706" r="16457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576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689453-D8EF-8DF7-FDEC-9BD51EEB9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Next Steps - Improving Your Emotional Intelligence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ontent Placeholder 6">
            <a:extLst>
              <a:ext uri="{FF2B5EF4-FFF2-40B4-BE49-F238E27FC236}">
                <a16:creationId xmlns:a16="http://schemas.microsoft.com/office/drawing/2014/main" id="{909C66F4-585D-52C8-56B5-F864724E2B8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61192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2426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7DB7C0-7CD5-761F-B704-1A99D695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135" y="363373"/>
            <a:ext cx="5334197" cy="749727"/>
          </a:xfrm>
        </p:spPr>
        <p:txBody>
          <a:bodyPr anchor="ctr">
            <a:normAutofit/>
          </a:bodyPr>
          <a:lstStyle/>
          <a:p>
            <a:r>
              <a:rPr lang="en-US" sz="4000" dirty="0"/>
              <a:t>Discussion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D5037-A3F3-D7B1-D1E0-40AD174DA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24" y="1123986"/>
            <a:ext cx="6327750" cy="3558285"/>
          </a:xfrm>
        </p:spPr>
        <p:txBody>
          <a:bodyPr anchor="ctr">
            <a:noAutofit/>
          </a:bodyPr>
          <a:lstStyle/>
          <a:p>
            <a:pPr marL="171450" indent="-171450"/>
            <a:r>
              <a:rPr lang="en-US" sz="1600" dirty="0"/>
              <a:t>Think about someone who led you well. What was it in their emotional intelligence that stood out? </a:t>
            </a:r>
          </a:p>
          <a:p>
            <a:pPr marL="171450" indent="-171450"/>
            <a:r>
              <a:rPr lang="en-US" sz="1600" dirty="0"/>
              <a:t>How do you think others view/experience your emotional intelligence? </a:t>
            </a:r>
          </a:p>
          <a:p>
            <a:pPr marL="171450" indent="-171450"/>
            <a:r>
              <a:rPr lang="en-US" sz="1600" dirty="0"/>
              <a:t>When you have a stressful day, how does your emotional intelligence come out (positive and/or negative)?  </a:t>
            </a:r>
          </a:p>
          <a:p>
            <a:pPr marL="171450" indent="-171450"/>
            <a:r>
              <a:rPr lang="en-US" sz="1600" dirty="0"/>
              <a:t>What's one behavior you plan to practice daily? </a:t>
            </a:r>
          </a:p>
          <a:p>
            <a:pPr marL="171450" indent="-171450"/>
            <a:r>
              <a:rPr lang="en-US" sz="1600" dirty="0"/>
              <a:t>What support from your colleagues can help? </a:t>
            </a:r>
          </a:p>
          <a:p>
            <a:pPr marL="171450" indent="-171450"/>
            <a:r>
              <a:rPr lang="en-US" sz="1600" dirty="0"/>
              <a:t>How does improved/growing emotional intelligence look like on the team for you? What's one thing you'd like your team to adapt or maintain? </a:t>
            </a:r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089D1722-1DB9-E64D-981C-169CD4870B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66" r="29851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8840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82E233-6445-3339-FCB9-7F0B64E1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918160"/>
            <a:ext cx="3201366" cy="665668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2FE0D-0537-45AD-7B67-5D519BA01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872" y="511388"/>
            <a:ext cx="7221320" cy="5515407"/>
          </a:xfrm>
        </p:spPr>
        <p:txBody>
          <a:bodyPr anchor="ctr">
            <a:normAutofit/>
          </a:bodyPr>
          <a:lstStyle/>
          <a:p>
            <a:r>
              <a:rPr lang="en-US" sz="1700" dirty="0"/>
              <a:t>Goleman, D. &amp; Boyatzis, R. (2017, February 6). </a:t>
            </a:r>
            <a:r>
              <a:rPr lang="en-US" sz="1700" i="1" dirty="0"/>
              <a:t>Emotional intelligence has 12 elements, Which do you need to work on?</a:t>
            </a:r>
            <a:r>
              <a:rPr lang="en-US" sz="1700" dirty="0"/>
              <a:t>. Harvard Business Review. </a:t>
            </a:r>
            <a:r>
              <a:rPr lang="en-US" sz="1700" dirty="0">
                <a:hlinkClick r:id="rId3"/>
              </a:rPr>
              <a:t>https://hbr.org/2017/02/emotional-intelligence-has-12-elements-which-do-you-need-to-work-on</a:t>
            </a:r>
            <a:endParaRPr lang="en-US" sz="1700" dirty="0"/>
          </a:p>
          <a:p>
            <a:r>
              <a:rPr lang="en-US" sz="1700" dirty="0"/>
              <a:t>Goleman, D. (2020, December 22). </a:t>
            </a:r>
            <a:r>
              <a:rPr lang="en-US" sz="1700" i="1" dirty="0"/>
              <a:t>What people (still) get wrong about emotional intelligence</a:t>
            </a:r>
            <a:r>
              <a:rPr lang="en-US" sz="1700" dirty="0"/>
              <a:t>. Harvard Business Review. </a:t>
            </a:r>
            <a:r>
              <a:rPr lang="en-US" sz="1700" dirty="0">
                <a:hlinkClick r:id="rId4"/>
              </a:rPr>
              <a:t>https://hbr.org/2020/12/what-people-still-get-wrong-about-emotional-intelligence</a:t>
            </a:r>
            <a:r>
              <a:rPr lang="en-US" sz="1700" dirty="0"/>
              <a:t>  </a:t>
            </a:r>
          </a:p>
          <a:p>
            <a:r>
              <a:rPr lang="en-US" sz="1700" dirty="0"/>
              <a:t>Landry, L. (2019, April 3). </a:t>
            </a:r>
            <a:r>
              <a:rPr lang="en-US" sz="1700" i="1" dirty="0"/>
              <a:t>Why emotional intelligence is important in leadership</a:t>
            </a:r>
            <a:r>
              <a:rPr lang="en-US" sz="1700" dirty="0"/>
              <a:t>. Harvard Business School Online. </a:t>
            </a:r>
            <a:r>
              <a:rPr lang="en-US" sz="1700" dirty="0">
                <a:hlinkClick r:id="rId5"/>
              </a:rPr>
              <a:t>https://online.hbs.edu/blog/post/emotional-intelligence-in-leadership</a:t>
            </a:r>
            <a:r>
              <a:rPr lang="en-US" sz="1700" dirty="0"/>
              <a:t> </a:t>
            </a:r>
          </a:p>
          <a:p>
            <a:r>
              <a:rPr lang="en-US" sz="1700" dirty="0"/>
              <a:t>Indeed Employer Content Team. (n.d.). </a:t>
            </a:r>
            <a:r>
              <a:rPr lang="en-US" sz="1700" i="1" dirty="0"/>
              <a:t>The importance of emotional intelligence for employers and their teams</a:t>
            </a:r>
            <a:r>
              <a:rPr lang="en-US" sz="1700" dirty="0"/>
              <a:t>. Indeed for employers. </a:t>
            </a:r>
            <a:r>
              <a:rPr lang="en-US" sz="1700" dirty="0">
                <a:hlinkClick r:id="rId6"/>
              </a:rPr>
              <a:t>https://www.indeed.com/hire/c/info/benefits-of-emotional-intelligence?gad_source=1&amp;gclid=CjwKCAiAlPu9BhAjEiwA5NDSA7I5DTGsKwFD4Q-4Xkgrr99CznHEC47uqAPB_nFmu1XVVWC71FIOZRoC9dAQAvD_BwE&amp;aceid=&amp;gclsrc=aw.</a:t>
            </a:r>
            <a:r>
              <a:rPr lang="en-US" sz="1700">
                <a:hlinkClick r:id="rId6"/>
              </a:rPr>
              <a:t>ds</a:t>
            </a:r>
            <a:r>
              <a:rPr lang="en-US" sz="1700"/>
              <a:t> 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96031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2086</TotalTime>
  <Words>1017</Words>
  <Application>Microsoft Office PowerPoint</Application>
  <PresentationFormat>Widescreen</PresentationFormat>
  <Paragraphs>140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AcuminPro-Regular</vt:lpstr>
      <vt:lpstr>Aptos</vt:lpstr>
      <vt:lpstr>Aptos Display</vt:lpstr>
      <vt:lpstr>Arial</vt:lpstr>
      <vt:lpstr>Calibri</vt:lpstr>
      <vt:lpstr>Office Theme</vt:lpstr>
      <vt:lpstr>Emotional Intelligence </vt:lpstr>
      <vt:lpstr>Agenda  </vt:lpstr>
      <vt:lpstr>Emotional Intelligence </vt:lpstr>
      <vt:lpstr>Emotional Intelligence</vt:lpstr>
      <vt:lpstr>Benefits of High and Consequences of Low Emotional Intelligence </vt:lpstr>
      <vt:lpstr>Core Components </vt:lpstr>
      <vt:lpstr>Self-Awareness</vt:lpstr>
      <vt:lpstr>Self-Management </vt:lpstr>
      <vt:lpstr>Social Awareness </vt:lpstr>
      <vt:lpstr>Relationship Management </vt:lpstr>
      <vt:lpstr>Harvard Business Review </vt:lpstr>
      <vt:lpstr>Assessments</vt:lpstr>
      <vt:lpstr>Next Steps - Improving Your Emotional Intelligence </vt:lpstr>
      <vt:lpstr>Discussion Questions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Kathy McClain</dc:creator>
  <cp:lastModifiedBy>Kathy McClain</cp:lastModifiedBy>
  <cp:revision>7</cp:revision>
  <dcterms:created xsi:type="dcterms:W3CDTF">2025-02-26T23:00:07Z</dcterms:created>
  <dcterms:modified xsi:type="dcterms:W3CDTF">2026-02-17T00:38:02Z</dcterms:modified>
</cp:coreProperties>
</file>